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268" r:id="rId11"/>
    <p:sldId id="272" r:id="rId12"/>
    <p:sldId id="270" r:id="rId13"/>
    <p:sldId id="271" r:id="rId14"/>
    <p:sldId id="273" r:id="rId15"/>
    <p:sldId id="283" r:id="rId16"/>
    <p:sldId id="274" r:id="rId17"/>
    <p:sldId id="281" r:id="rId18"/>
    <p:sldId id="282" r:id="rId19"/>
    <p:sldId id="275" r:id="rId20"/>
    <p:sldId id="286" r:id="rId21"/>
    <p:sldId id="308" r:id="rId22"/>
    <p:sldId id="317" r:id="rId23"/>
    <p:sldId id="284" r:id="rId24"/>
    <p:sldId id="285" r:id="rId25"/>
    <p:sldId id="287" r:id="rId26"/>
    <p:sldId id="277" r:id="rId27"/>
    <p:sldId id="278" r:id="rId28"/>
    <p:sldId id="279" r:id="rId29"/>
    <p:sldId id="280" r:id="rId30"/>
    <p:sldId id="288" r:id="rId31"/>
    <p:sldId id="309" r:id="rId32"/>
    <p:sldId id="310" r:id="rId33"/>
    <p:sldId id="289" r:id="rId34"/>
    <p:sldId id="314" r:id="rId35"/>
    <p:sldId id="315" r:id="rId36"/>
    <p:sldId id="316" r:id="rId37"/>
    <p:sldId id="291" r:id="rId38"/>
    <p:sldId id="292" r:id="rId39"/>
    <p:sldId id="301" r:id="rId40"/>
    <p:sldId id="302" r:id="rId41"/>
    <p:sldId id="318" r:id="rId42"/>
    <p:sldId id="319" r:id="rId43"/>
    <p:sldId id="311" r:id="rId44"/>
    <p:sldId id="293" r:id="rId45"/>
    <p:sldId id="294" r:id="rId46"/>
    <p:sldId id="296" r:id="rId47"/>
    <p:sldId id="297" r:id="rId48"/>
    <p:sldId id="298" r:id="rId49"/>
    <p:sldId id="299" r:id="rId50"/>
    <p:sldId id="295" r:id="rId51"/>
    <p:sldId id="305" r:id="rId52"/>
    <p:sldId id="306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FBCF4B-7B65-4CDA-4098-CEF7F8E33C26}" name="Michele Crippa" initials="MC" userId="S::10767859@polimi.it::b27a2057-99ce-450d-9a0d-7e98b15bd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829B"/>
    <a:srgbClr val="213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95AAA3-8D79-46D5-94DB-11A9411161C8}" v="16" dt="2025-10-05T20:25:12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 Crippa" userId="b27a2057-99ce-450d-9a0d-7e98b15bda79" providerId="ADAL" clId="{D7614646-8FBC-460D-8989-B67FE24E13C3}"/>
    <pc:docChg chg="undo custSel modSld">
      <pc:chgData name="Michele Crippa" userId="b27a2057-99ce-450d-9a0d-7e98b15bda79" providerId="ADAL" clId="{D7614646-8FBC-460D-8989-B67FE24E13C3}" dt="2025-10-05T20:25:12.352" v="97" actId="20577"/>
      <pc:docMkLst>
        <pc:docMk/>
      </pc:docMkLst>
      <pc:sldChg chg="addSp delSp modSp mod modClrScheme chgLayout">
        <pc:chgData name="Michele Crippa" userId="b27a2057-99ce-450d-9a0d-7e98b15bda79" providerId="ADAL" clId="{D7614646-8FBC-460D-8989-B67FE24E13C3}" dt="2025-09-29T08:45:54.822" v="7" actId="20577"/>
        <pc:sldMkLst>
          <pc:docMk/>
          <pc:sldMk cId="1701501580" sldId="259"/>
        </pc:sldMkLst>
        <pc:spChg chg="mod ord">
          <ac:chgData name="Michele Crippa" userId="b27a2057-99ce-450d-9a0d-7e98b15bda79" providerId="ADAL" clId="{D7614646-8FBC-460D-8989-B67FE24E13C3}" dt="2025-09-29T08:45:54.822" v="7" actId="20577"/>
          <ac:spMkLst>
            <pc:docMk/>
            <pc:sldMk cId="1701501580" sldId="259"/>
            <ac:spMk id="2" creationId="{EEBAB0E6-5E17-C490-7A7B-E855281C53F1}"/>
          </ac:spMkLst>
        </pc:spChg>
        <pc:spChg chg="mod ord">
          <ac:chgData name="Michele Crippa" userId="b27a2057-99ce-450d-9a0d-7e98b15bda79" providerId="ADAL" clId="{D7614646-8FBC-460D-8989-B67FE24E13C3}" dt="2025-09-29T08:45:15.838" v="3" actId="700"/>
          <ac:spMkLst>
            <pc:docMk/>
            <pc:sldMk cId="1701501580" sldId="259"/>
            <ac:spMk id="3" creationId="{00000000-0000-0000-0000-000000000000}"/>
          </ac:spMkLst>
        </pc:spChg>
      </pc:sldChg>
      <pc:sldChg chg="modSp mod">
        <pc:chgData name="Michele Crippa" userId="b27a2057-99ce-450d-9a0d-7e98b15bda79" providerId="ADAL" clId="{D7614646-8FBC-460D-8989-B67FE24E13C3}" dt="2025-09-29T08:46:43.692" v="13" actId="20577"/>
        <pc:sldMkLst>
          <pc:docMk/>
          <pc:sldMk cId="3982566620" sldId="261"/>
        </pc:sldMkLst>
        <pc:spChg chg="mod">
          <ac:chgData name="Michele Crippa" userId="b27a2057-99ce-450d-9a0d-7e98b15bda79" providerId="ADAL" clId="{D7614646-8FBC-460D-8989-B67FE24E13C3}" dt="2025-09-29T08:46:43.692" v="13" actId="20577"/>
          <ac:spMkLst>
            <pc:docMk/>
            <pc:sldMk cId="3982566620" sldId="261"/>
            <ac:spMk id="4" creationId="{01AF47A6-46E7-C5FD-7492-BD96502D6F01}"/>
          </ac:spMkLst>
        </pc:spChg>
      </pc:sldChg>
      <pc:sldChg chg="modSp mod">
        <pc:chgData name="Michele Crippa" userId="b27a2057-99ce-450d-9a0d-7e98b15bda79" providerId="ADAL" clId="{D7614646-8FBC-460D-8989-B67FE24E13C3}" dt="2025-09-29T08:46:47.738" v="15" actId="20577"/>
        <pc:sldMkLst>
          <pc:docMk/>
          <pc:sldMk cId="2945260561" sldId="262"/>
        </pc:sldMkLst>
        <pc:spChg chg="mod">
          <ac:chgData name="Michele Crippa" userId="b27a2057-99ce-450d-9a0d-7e98b15bda79" providerId="ADAL" clId="{D7614646-8FBC-460D-8989-B67FE24E13C3}" dt="2025-09-29T08:46:47.738" v="15" actId="20577"/>
          <ac:spMkLst>
            <pc:docMk/>
            <pc:sldMk cId="2945260561" sldId="262"/>
            <ac:spMk id="4" creationId="{00F9C724-3BBD-0644-DB51-2CCB66B0F7E7}"/>
          </ac:spMkLst>
        </pc:spChg>
      </pc:sldChg>
      <pc:sldChg chg="modSp mod">
        <pc:chgData name="Michele Crippa" userId="b27a2057-99ce-450d-9a0d-7e98b15bda79" providerId="ADAL" clId="{D7614646-8FBC-460D-8989-B67FE24E13C3}" dt="2025-09-29T08:46:51.722" v="17" actId="20577"/>
        <pc:sldMkLst>
          <pc:docMk/>
          <pc:sldMk cId="375437287" sldId="263"/>
        </pc:sldMkLst>
        <pc:spChg chg="mod">
          <ac:chgData name="Michele Crippa" userId="b27a2057-99ce-450d-9a0d-7e98b15bda79" providerId="ADAL" clId="{D7614646-8FBC-460D-8989-B67FE24E13C3}" dt="2025-09-29T08:46:51.722" v="17" actId="20577"/>
          <ac:spMkLst>
            <pc:docMk/>
            <pc:sldMk cId="375437287" sldId="263"/>
            <ac:spMk id="3" creationId="{E8207515-CC02-7AFC-AC76-5652B638F0BF}"/>
          </ac:spMkLst>
        </pc:spChg>
      </pc:sldChg>
      <pc:sldChg chg="modSp mod">
        <pc:chgData name="Michele Crippa" userId="b27a2057-99ce-450d-9a0d-7e98b15bda79" providerId="ADAL" clId="{D7614646-8FBC-460D-8989-B67FE24E13C3}" dt="2025-10-05T19:57:31.231" v="85" actId="16959"/>
        <pc:sldMkLst>
          <pc:docMk/>
          <pc:sldMk cId="471160306" sldId="264"/>
        </pc:sldMkLst>
        <pc:spChg chg="mod">
          <ac:chgData name="Michele Crippa" userId="b27a2057-99ce-450d-9a0d-7e98b15bda79" providerId="ADAL" clId="{D7614646-8FBC-460D-8989-B67FE24E13C3}" dt="2025-09-29T08:46:55.716" v="19" actId="20577"/>
          <ac:spMkLst>
            <pc:docMk/>
            <pc:sldMk cId="471160306" sldId="264"/>
            <ac:spMk id="4" creationId="{A28B2F30-4047-5168-D5FA-B120DC5ED2EE}"/>
          </ac:spMkLst>
        </pc:spChg>
        <pc:spChg chg="mod">
          <ac:chgData name="Michele Crippa" userId="b27a2057-99ce-450d-9a0d-7e98b15bda79" providerId="ADAL" clId="{D7614646-8FBC-460D-8989-B67FE24E13C3}" dt="2025-10-05T19:57:31.231" v="85" actId="16959"/>
          <ac:spMkLst>
            <pc:docMk/>
            <pc:sldMk cId="471160306" sldId="264"/>
            <ac:spMk id="5" creationId="{EF4F695B-E3D7-C300-9FF8-4DCE3487A7B6}"/>
          </ac:spMkLst>
        </pc:spChg>
      </pc:sldChg>
      <pc:sldChg chg="modSp mod">
        <pc:chgData name="Michele Crippa" userId="b27a2057-99ce-450d-9a0d-7e98b15bda79" providerId="ADAL" clId="{D7614646-8FBC-460D-8989-B67FE24E13C3}" dt="2025-09-29T08:47:00.371" v="21" actId="20577"/>
        <pc:sldMkLst>
          <pc:docMk/>
          <pc:sldMk cId="362109353" sldId="265"/>
        </pc:sldMkLst>
        <pc:spChg chg="mod">
          <ac:chgData name="Michele Crippa" userId="b27a2057-99ce-450d-9a0d-7e98b15bda79" providerId="ADAL" clId="{D7614646-8FBC-460D-8989-B67FE24E13C3}" dt="2025-09-29T08:47:00.371" v="21" actId="20577"/>
          <ac:spMkLst>
            <pc:docMk/>
            <pc:sldMk cId="362109353" sldId="265"/>
            <ac:spMk id="4" creationId="{230F7E95-AED4-BC26-5564-80D17ADC12EF}"/>
          </ac:spMkLst>
        </pc:spChg>
      </pc:sldChg>
      <pc:sldChg chg="modSp mod">
        <pc:chgData name="Michele Crippa" userId="b27a2057-99ce-450d-9a0d-7e98b15bda79" providerId="ADAL" clId="{D7614646-8FBC-460D-8989-B67FE24E13C3}" dt="2025-09-29T08:47:04.222" v="23" actId="20577"/>
        <pc:sldMkLst>
          <pc:docMk/>
          <pc:sldMk cId="3819672646" sldId="266"/>
        </pc:sldMkLst>
        <pc:spChg chg="mod">
          <ac:chgData name="Michele Crippa" userId="b27a2057-99ce-450d-9a0d-7e98b15bda79" providerId="ADAL" clId="{D7614646-8FBC-460D-8989-B67FE24E13C3}" dt="2025-09-29T08:47:04.222" v="23" actId="20577"/>
          <ac:spMkLst>
            <pc:docMk/>
            <pc:sldMk cId="3819672646" sldId="266"/>
            <ac:spMk id="5" creationId="{BFC79CA3-D7D4-1603-98F6-860541F35048}"/>
          </ac:spMkLst>
        </pc:spChg>
      </pc:sldChg>
      <pc:sldChg chg="modSp mod">
        <pc:chgData name="Michele Crippa" userId="b27a2057-99ce-450d-9a0d-7e98b15bda79" providerId="ADAL" clId="{D7614646-8FBC-460D-8989-B67FE24E13C3}" dt="2025-09-29T08:47:07.693" v="25" actId="20577"/>
        <pc:sldMkLst>
          <pc:docMk/>
          <pc:sldMk cId="141685601" sldId="267"/>
        </pc:sldMkLst>
        <pc:spChg chg="mod">
          <ac:chgData name="Michele Crippa" userId="b27a2057-99ce-450d-9a0d-7e98b15bda79" providerId="ADAL" clId="{D7614646-8FBC-460D-8989-B67FE24E13C3}" dt="2025-09-29T08:47:07.693" v="25" actId="20577"/>
          <ac:spMkLst>
            <pc:docMk/>
            <pc:sldMk cId="141685601" sldId="267"/>
            <ac:spMk id="4" creationId="{12AA6374-7E3E-5506-5166-09379291D8A2}"/>
          </ac:spMkLst>
        </pc:spChg>
      </pc:sldChg>
      <pc:sldChg chg="modSp mod">
        <pc:chgData name="Michele Crippa" userId="b27a2057-99ce-450d-9a0d-7e98b15bda79" providerId="ADAL" clId="{D7614646-8FBC-460D-8989-B67FE24E13C3}" dt="2025-09-29T08:47:56.397" v="47" actId="20577"/>
        <pc:sldMkLst>
          <pc:docMk/>
          <pc:sldMk cId="3606712151" sldId="268"/>
        </pc:sldMkLst>
        <pc:spChg chg="mod">
          <ac:chgData name="Michele Crippa" userId="b27a2057-99ce-450d-9a0d-7e98b15bda79" providerId="ADAL" clId="{D7614646-8FBC-460D-8989-B67FE24E13C3}" dt="2025-09-29T08:47:56.397" v="47" actId="20577"/>
          <ac:spMkLst>
            <pc:docMk/>
            <pc:sldMk cId="3606712151" sldId="268"/>
            <ac:spMk id="5" creationId="{1D190081-7511-3F92-58E0-CB548D83D06F}"/>
          </ac:spMkLst>
        </pc:spChg>
      </pc:sldChg>
      <pc:sldChg chg="modSp mod">
        <pc:chgData name="Michele Crippa" userId="b27a2057-99ce-450d-9a0d-7e98b15bda79" providerId="ADAL" clId="{D7614646-8FBC-460D-8989-B67FE24E13C3}" dt="2025-09-29T08:48:20.163" v="59" actId="20577"/>
        <pc:sldMkLst>
          <pc:docMk/>
          <pc:sldMk cId="1001879649" sldId="270"/>
        </pc:sldMkLst>
        <pc:spChg chg="mod">
          <ac:chgData name="Michele Crippa" userId="b27a2057-99ce-450d-9a0d-7e98b15bda79" providerId="ADAL" clId="{D7614646-8FBC-460D-8989-B67FE24E13C3}" dt="2025-09-29T08:48:20.163" v="59" actId="20577"/>
          <ac:spMkLst>
            <pc:docMk/>
            <pc:sldMk cId="1001879649" sldId="270"/>
            <ac:spMk id="4" creationId="{15019DA8-0AAA-24E0-7FE0-623C3C9E6CE6}"/>
          </ac:spMkLst>
        </pc:spChg>
      </pc:sldChg>
      <pc:sldChg chg="modSp mod">
        <pc:chgData name="Michele Crippa" userId="b27a2057-99ce-450d-9a0d-7e98b15bda79" providerId="ADAL" clId="{D7614646-8FBC-460D-8989-B67FE24E13C3}" dt="2025-09-29T08:48:38.875" v="69" actId="20577"/>
        <pc:sldMkLst>
          <pc:docMk/>
          <pc:sldMk cId="2932819681" sldId="271"/>
        </pc:sldMkLst>
        <pc:spChg chg="mod">
          <ac:chgData name="Michele Crippa" userId="b27a2057-99ce-450d-9a0d-7e98b15bda79" providerId="ADAL" clId="{D7614646-8FBC-460D-8989-B67FE24E13C3}" dt="2025-09-29T08:48:38.875" v="69" actId="20577"/>
          <ac:spMkLst>
            <pc:docMk/>
            <pc:sldMk cId="2932819681" sldId="271"/>
            <ac:spMk id="4" creationId="{B3B2D3DE-E599-BD08-CCC5-ABD7FFB1E9F5}"/>
          </ac:spMkLst>
        </pc:spChg>
      </pc:sldChg>
      <pc:sldChg chg="modSp mod">
        <pc:chgData name="Michele Crippa" userId="b27a2057-99ce-450d-9a0d-7e98b15bda79" providerId="ADAL" clId="{D7614646-8FBC-460D-8989-B67FE24E13C3}" dt="2025-09-29T08:47:13.737" v="27" actId="20577"/>
        <pc:sldMkLst>
          <pc:docMk/>
          <pc:sldMk cId="317499495" sldId="272"/>
        </pc:sldMkLst>
        <pc:spChg chg="mod">
          <ac:chgData name="Michele Crippa" userId="b27a2057-99ce-450d-9a0d-7e98b15bda79" providerId="ADAL" clId="{D7614646-8FBC-460D-8989-B67FE24E13C3}" dt="2025-09-29T08:47:13.737" v="27" actId="20577"/>
          <ac:spMkLst>
            <pc:docMk/>
            <pc:sldMk cId="317499495" sldId="272"/>
            <ac:spMk id="8" creationId="{EC97E4D2-C24B-60D2-CBF9-05358961FC90}"/>
          </ac:spMkLst>
        </pc:spChg>
      </pc:sldChg>
      <pc:sldChg chg="modSp mod">
        <pc:chgData name="Michele Crippa" userId="b27a2057-99ce-450d-9a0d-7e98b15bda79" providerId="ADAL" clId="{D7614646-8FBC-460D-8989-B67FE24E13C3}" dt="2025-09-29T08:47:17.145" v="29" actId="20577"/>
        <pc:sldMkLst>
          <pc:docMk/>
          <pc:sldMk cId="4260903536" sldId="273"/>
        </pc:sldMkLst>
        <pc:spChg chg="mod">
          <ac:chgData name="Michele Crippa" userId="b27a2057-99ce-450d-9a0d-7e98b15bda79" providerId="ADAL" clId="{D7614646-8FBC-460D-8989-B67FE24E13C3}" dt="2025-09-29T08:47:17.145" v="29" actId="20577"/>
          <ac:spMkLst>
            <pc:docMk/>
            <pc:sldMk cId="4260903536" sldId="273"/>
            <ac:spMk id="6" creationId="{81CF8F26-218D-96C7-DA4D-1C44F9643A4B}"/>
          </ac:spMkLst>
        </pc:spChg>
      </pc:sldChg>
      <pc:sldChg chg="modSp mod">
        <pc:chgData name="Michele Crippa" userId="b27a2057-99ce-450d-9a0d-7e98b15bda79" providerId="ADAL" clId="{D7614646-8FBC-460D-8989-B67FE24E13C3}" dt="2025-09-29T08:47:31.377" v="35" actId="20577"/>
        <pc:sldMkLst>
          <pc:docMk/>
          <pc:sldMk cId="1913008250" sldId="274"/>
        </pc:sldMkLst>
        <pc:spChg chg="mod">
          <ac:chgData name="Michele Crippa" userId="b27a2057-99ce-450d-9a0d-7e98b15bda79" providerId="ADAL" clId="{D7614646-8FBC-460D-8989-B67FE24E13C3}" dt="2025-09-29T08:47:31.377" v="35" actId="20577"/>
          <ac:spMkLst>
            <pc:docMk/>
            <pc:sldMk cId="1913008250" sldId="274"/>
            <ac:spMk id="5" creationId="{698C8675-3A58-6151-8035-75471F9BF5ED}"/>
          </ac:spMkLst>
        </pc:spChg>
      </pc:sldChg>
      <pc:sldChg chg="modSp mod">
        <pc:chgData name="Michele Crippa" userId="b27a2057-99ce-450d-9a0d-7e98b15bda79" providerId="ADAL" clId="{D7614646-8FBC-460D-8989-B67FE24E13C3}" dt="2025-09-29T08:47:20.569" v="31" actId="20577"/>
        <pc:sldMkLst>
          <pc:docMk/>
          <pc:sldMk cId="741630210" sldId="275"/>
        </pc:sldMkLst>
        <pc:spChg chg="mod">
          <ac:chgData name="Michele Crippa" userId="b27a2057-99ce-450d-9a0d-7e98b15bda79" providerId="ADAL" clId="{D7614646-8FBC-460D-8989-B67FE24E13C3}" dt="2025-09-29T08:47:20.569" v="31" actId="20577"/>
          <ac:spMkLst>
            <pc:docMk/>
            <pc:sldMk cId="741630210" sldId="275"/>
            <ac:spMk id="6" creationId="{BE1D3C45-0CD8-3728-1C38-74EBA1B80161}"/>
          </ac:spMkLst>
        </pc:spChg>
      </pc:sldChg>
      <pc:sldChg chg="modSp mod">
        <pc:chgData name="Michele Crippa" userId="b27a2057-99ce-450d-9a0d-7e98b15bda79" providerId="ADAL" clId="{D7614646-8FBC-460D-8989-B67FE24E13C3}" dt="2025-09-29T08:47:36.731" v="37" actId="20577"/>
        <pc:sldMkLst>
          <pc:docMk/>
          <pc:sldMk cId="2765817252" sldId="276"/>
        </pc:sldMkLst>
        <pc:spChg chg="mod">
          <ac:chgData name="Michele Crippa" userId="b27a2057-99ce-450d-9a0d-7e98b15bda79" providerId="ADAL" clId="{D7614646-8FBC-460D-8989-B67FE24E13C3}" dt="2025-09-29T08:47:36.731" v="37" actId="20577"/>
          <ac:spMkLst>
            <pc:docMk/>
            <pc:sldMk cId="2765817252" sldId="276"/>
            <ac:spMk id="5" creationId="{8217C9C3-9D3A-079C-51C7-EBACFF46C9AF}"/>
          </ac:spMkLst>
        </pc:spChg>
      </pc:sldChg>
      <pc:sldChg chg="modSp mod">
        <pc:chgData name="Michele Crippa" userId="b27a2057-99ce-450d-9a0d-7e98b15bda79" providerId="ADAL" clId="{D7614646-8FBC-460D-8989-B67FE24E13C3}" dt="2025-09-29T08:47:40.199" v="39" actId="20577"/>
        <pc:sldMkLst>
          <pc:docMk/>
          <pc:sldMk cId="927505586" sldId="277"/>
        </pc:sldMkLst>
        <pc:spChg chg="mod">
          <ac:chgData name="Michele Crippa" userId="b27a2057-99ce-450d-9a0d-7e98b15bda79" providerId="ADAL" clId="{D7614646-8FBC-460D-8989-B67FE24E13C3}" dt="2025-09-29T08:47:40.199" v="39" actId="20577"/>
          <ac:spMkLst>
            <pc:docMk/>
            <pc:sldMk cId="927505586" sldId="277"/>
            <ac:spMk id="4" creationId="{9CEDAAB0-9E9D-E90E-9833-1E0A6635C2F1}"/>
          </ac:spMkLst>
        </pc:spChg>
      </pc:sldChg>
      <pc:sldChg chg="modSp mod">
        <pc:chgData name="Michele Crippa" userId="b27a2057-99ce-450d-9a0d-7e98b15bda79" providerId="ADAL" clId="{D7614646-8FBC-460D-8989-B67FE24E13C3}" dt="2025-09-29T08:47:59.842" v="49" actId="20577"/>
        <pc:sldMkLst>
          <pc:docMk/>
          <pc:sldMk cId="1432438864" sldId="278"/>
        </pc:sldMkLst>
        <pc:spChg chg="mod">
          <ac:chgData name="Michele Crippa" userId="b27a2057-99ce-450d-9a0d-7e98b15bda79" providerId="ADAL" clId="{D7614646-8FBC-460D-8989-B67FE24E13C3}" dt="2025-09-29T08:47:59.842" v="49" actId="20577"/>
          <ac:spMkLst>
            <pc:docMk/>
            <pc:sldMk cId="1432438864" sldId="278"/>
            <ac:spMk id="4" creationId="{AFFC26AC-B2B9-DB86-6C48-A9B26A0EDA41}"/>
          </ac:spMkLst>
        </pc:spChg>
      </pc:sldChg>
      <pc:sldChg chg="modSp mod">
        <pc:chgData name="Michele Crippa" userId="b27a2057-99ce-450d-9a0d-7e98b15bda79" providerId="ADAL" clId="{D7614646-8FBC-460D-8989-B67FE24E13C3}" dt="2025-09-29T08:47:48.180" v="43" actId="20577"/>
        <pc:sldMkLst>
          <pc:docMk/>
          <pc:sldMk cId="204358512" sldId="279"/>
        </pc:sldMkLst>
        <pc:spChg chg="mod">
          <ac:chgData name="Michele Crippa" userId="b27a2057-99ce-450d-9a0d-7e98b15bda79" providerId="ADAL" clId="{D7614646-8FBC-460D-8989-B67FE24E13C3}" dt="2025-09-29T08:47:48.180" v="43" actId="20577"/>
          <ac:spMkLst>
            <pc:docMk/>
            <pc:sldMk cId="204358512" sldId="279"/>
            <ac:spMk id="4" creationId="{EC7CEE2E-84D6-C25C-A594-747BC8617FC7}"/>
          </ac:spMkLst>
        </pc:spChg>
      </pc:sldChg>
      <pc:sldChg chg="modSp mod">
        <pc:chgData name="Michele Crippa" userId="b27a2057-99ce-450d-9a0d-7e98b15bda79" providerId="ADAL" clId="{D7614646-8FBC-460D-8989-B67FE24E13C3}" dt="2025-09-29T08:47:51.717" v="45" actId="20577"/>
        <pc:sldMkLst>
          <pc:docMk/>
          <pc:sldMk cId="510106865" sldId="280"/>
        </pc:sldMkLst>
        <pc:spChg chg="mod">
          <ac:chgData name="Michele Crippa" userId="b27a2057-99ce-450d-9a0d-7e98b15bda79" providerId="ADAL" clId="{D7614646-8FBC-460D-8989-B67FE24E13C3}" dt="2025-09-29T08:47:51.717" v="45" actId="20577"/>
          <ac:spMkLst>
            <pc:docMk/>
            <pc:sldMk cId="510106865" sldId="280"/>
            <ac:spMk id="6" creationId="{E743F9CD-C352-5E15-2C1D-F9DBE94944C9}"/>
          </ac:spMkLst>
        </pc:spChg>
      </pc:sldChg>
      <pc:sldChg chg="modSp mod">
        <pc:chgData name="Michele Crippa" userId="b27a2057-99ce-450d-9a0d-7e98b15bda79" providerId="ADAL" clId="{D7614646-8FBC-460D-8989-B67FE24E13C3}" dt="2025-09-29T08:47:25.883" v="33" actId="20577"/>
        <pc:sldMkLst>
          <pc:docMk/>
          <pc:sldMk cId="748481459" sldId="283"/>
        </pc:sldMkLst>
        <pc:spChg chg="mod">
          <ac:chgData name="Michele Crippa" userId="b27a2057-99ce-450d-9a0d-7e98b15bda79" providerId="ADAL" clId="{D7614646-8FBC-460D-8989-B67FE24E13C3}" dt="2025-09-29T08:47:25.883" v="33" actId="20577"/>
          <ac:spMkLst>
            <pc:docMk/>
            <pc:sldMk cId="748481459" sldId="283"/>
            <ac:spMk id="5" creationId="{4C3189B2-EFF7-421E-6AB7-A9CC7D450117}"/>
          </ac:spMkLst>
        </pc:spChg>
      </pc:sldChg>
      <pc:sldChg chg="modSp mod">
        <pc:chgData name="Michele Crippa" userId="b27a2057-99ce-450d-9a0d-7e98b15bda79" providerId="ADAL" clId="{D7614646-8FBC-460D-8989-B67FE24E13C3}" dt="2025-09-29T08:48:03.886" v="51" actId="20577"/>
        <pc:sldMkLst>
          <pc:docMk/>
          <pc:sldMk cId="3443180040" sldId="284"/>
        </pc:sldMkLst>
        <pc:spChg chg="mod">
          <ac:chgData name="Michele Crippa" userId="b27a2057-99ce-450d-9a0d-7e98b15bda79" providerId="ADAL" clId="{D7614646-8FBC-460D-8989-B67FE24E13C3}" dt="2025-09-29T08:48:03.886" v="51" actId="20577"/>
          <ac:spMkLst>
            <pc:docMk/>
            <pc:sldMk cId="3443180040" sldId="284"/>
            <ac:spMk id="4" creationId="{0125FCCF-A2A2-2A67-4FFD-2F9BDB09B033}"/>
          </ac:spMkLst>
        </pc:spChg>
      </pc:sldChg>
      <pc:sldChg chg="modSp mod">
        <pc:chgData name="Michele Crippa" userId="b27a2057-99ce-450d-9a0d-7e98b15bda79" providerId="ADAL" clId="{D7614646-8FBC-460D-8989-B67FE24E13C3}" dt="2025-10-05T20:14:36.036" v="91" actId="20577"/>
        <pc:sldMkLst>
          <pc:docMk/>
          <pc:sldMk cId="1777334391" sldId="285"/>
        </pc:sldMkLst>
        <pc:spChg chg="mod">
          <ac:chgData name="Michele Crippa" userId="b27a2057-99ce-450d-9a0d-7e98b15bda79" providerId="ADAL" clId="{D7614646-8FBC-460D-8989-B67FE24E13C3}" dt="2025-09-29T08:48:12.597" v="55" actId="20577"/>
          <ac:spMkLst>
            <pc:docMk/>
            <pc:sldMk cId="1777334391" sldId="285"/>
            <ac:spMk id="3" creationId="{8ADA3111-CB23-55A3-FF38-47E698B96C29}"/>
          </ac:spMkLst>
        </pc:spChg>
        <pc:spChg chg="mod">
          <ac:chgData name="Michele Crippa" userId="b27a2057-99ce-450d-9a0d-7e98b15bda79" providerId="ADAL" clId="{D7614646-8FBC-460D-8989-B67FE24E13C3}" dt="2025-10-05T20:14:36.036" v="91" actId="20577"/>
          <ac:spMkLst>
            <pc:docMk/>
            <pc:sldMk cId="1777334391" sldId="285"/>
            <ac:spMk id="5" creationId="{8BD1B140-99C7-26FC-3339-6854B293F6EE}"/>
          </ac:spMkLst>
        </pc:spChg>
      </pc:sldChg>
      <pc:sldChg chg="modSp mod">
        <pc:chgData name="Michele Crippa" userId="b27a2057-99ce-450d-9a0d-7e98b15bda79" providerId="ADAL" clId="{D7614646-8FBC-460D-8989-B67FE24E13C3}" dt="2025-09-29T08:48:15.819" v="57" actId="20577"/>
        <pc:sldMkLst>
          <pc:docMk/>
          <pc:sldMk cId="835398809" sldId="286"/>
        </pc:sldMkLst>
        <pc:spChg chg="mod">
          <ac:chgData name="Michele Crippa" userId="b27a2057-99ce-450d-9a0d-7e98b15bda79" providerId="ADAL" clId="{D7614646-8FBC-460D-8989-B67FE24E13C3}" dt="2025-09-29T08:48:15.819" v="57" actId="20577"/>
          <ac:spMkLst>
            <pc:docMk/>
            <pc:sldMk cId="835398809" sldId="286"/>
            <ac:spMk id="4" creationId="{84AD61CF-731E-CF67-3BD8-2BD2B6A66EF6}"/>
          </ac:spMkLst>
        </pc:spChg>
      </pc:sldChg>
      <pc:sldChg chg="modSp mod">
        <pc:chgData name="Michele Crippa" userId="b27a2057-99ce-450d-9a0d-7e98b15bda79" providerId="ADAL" clId="{D7614646-8FBC-460D-8989-B67FE24E13C3}" dt="2025-09-29T08:48:28.636" v="63" actId="20577"/>
        <pc:sldMkLst>
          <pc:docMk/>
          <pc:sldMk cId="2970062345" sldId="287"/>
        </pc:sldMkLst>
        <pc:spChg chg="mod">
          <ac:chgData name="Michele Crippa" userId="b27a2057-99ce-450d-9a0d-7e98b15bda79" providerId="ADAL" clId="{D7614646-8FBC-460D-8989-B67FE24E13C3}" dt="2025-09-29T08:48:28.636" v="63" actId="20577"/>
          <ac:spMkLst>
            <pc:docMk/>
            <pc:sldMk cId="2970062345" sldId="287"/>
            <ac:spMk id="4" creationId="{F753DE97-563F-B741-A5CF-A983D52A76AB}"/>
          </ac:spMkLst>
        </pc:spChg>
      </pc:sldChg>
      <pc:sldChg chg="modSp mod">
        <pc:chgData name="Michele Crippa" userId="b27a2057-99ce-450d-9a0d-7e98b15bda79" providerId="ADAL" clId="{D7614646-8FBC-460D-8989-B67FE24E13C3}" dt="2025-09-29T08:48:31.817" v="65" actId="20577"/>
        <pc:sldMkLst>
          <pc:docMk/>
          <pc:sldMk cId="2759075416" sldId="288"/>
        </pc:sldMkLst>
        <pc:spChg chg="mod">
          <ac:chgData name="Michele Crippa" userId="b27a2057-99ce-450d-9a0d-7e98b15bda79" providerId="ADAL" clId="{D7614646-8FBC-460D-8989-B67FE24E13C3}" dt="2025-09-29T08:48:31.817" v="65" actId="20577"/>
          <ac:spMkLst>
            <pc:docMk/>
            <pc:sldMk cId="2759075416" sldId="288"/>
            <ac:spMk id="4" creationId="{C7B4FADD-1F58-CBDC-DEB5-B69A4012EE11}"/>
          </ac:spMkLst>
        </pc:spChg>
      </pc:sldChg>
      <pc:sldChg chg="modSp mod">
        <pc:chgData name="Michele Crippa" userId="b27a2057-99ce-450d-9a0d-7e98b15bda79" providerId="ADAL" clId="{D7614646-8FBC-460D-8989-B67FE24E13C3}" dt="2025-09-29T08:48:35.653" v="67" actId="20577"/>
        <pc:sldMkLst>
          <pc:docMk/>
          <pc:sldMk cId="3933072570" sldId="289"/>
        </pc:sldMkLst>
        <pc:spChg chg="mod">
          <ac:chgData name="Michele Crippa" userId="b27a2057-99ce-450d-9a0d-7e98b15bda79" providerId="ADAL" clId="{D7614646-8FBC-460D-8989-B67FE24E13C3}" dt="2025-09-29T08:48:35.653" v="67" actId="20577"/>
          <ac:spMkLst>
            <pc:docMk/>
            <pc:sldMk cId="3933072570" sldId="289"/>
            <ac:spMk id="4" creationId="{DC6DB499-4123-C6B6-C6BC-F161823572CE}"/>
          </ac:spMkLst>
        </pc:spChg>
      </pc:sldChg>
      <pc:sldChg chg="modSp mod">
        <pc:chgData name="Michele Crippa" userId="b27a2057-99ce-450d-9a0d-7e98b15bda79" providerId="ADAL" clId="{D7614646-8FBC-460D-8989-B67FE24E13C3}" dt="2025-09-29T08:48:41.932" v="71" actId="20577"/>
        <pc:sldMkLst>
          <pc:docMk/>
          <pc:sldMk cId="2268190700" sldId="290"/>
        </pc:sldMkLst>
        <pc:spChg chg="mod">
          <ac:chgData name="Michele Crippa" userId="b27a2057-99ce-450d-9a0d-7e98b15bda79" providerId="ADAL" clId="{D7614646-8FBC-460D-8989-B67FE24E13C3}" dt="2025-09-29T08:48:41.932" v="71" actId="20577"/>
          <ac:spMkLst>
            <pc:docMk/>
            <pc:sldMk cId="2268190700" sldId="290"/>
            <ac:spMk id="5" creationId="{87371734-0CD2-7149-41EE-9F8497FF31C6}"/>
          </ac:spMkLst>
        </pc:spChg>
      </pc:sldChg>
      <pc:sldChg chg="modSp mod">
        <pc:chgData name="Michele Crippa" userId="b27a2057-99ce-450d-9a0d-7e98b15bda79" providerId="ADAL" clId="{D7614646-8FBC-460D-8989-B67FE24E13C3}" dt="2025-09-29T08:48:45.515" v="73" actId="20577"/>
        <pc:sldMkLst>
          <pc:docMk/>
          <pc:sldMk cId="1825463306" sldId="291"/>
        </pc:sldMkLst>
        <pc:spChg chg="mod">
          <ac:chgData name="Michele Crippa" userId="b27a2057-99ce-450d-9a0d-7e98b15bda79" providerId="ADAL" clId="{D7614646-8FBC-460D-8989-B67FE24E13C3}" dt="2025-09-29T08:48:45.515" v="73" actId="20577"/>
          <ac:spMkLst>
            <pc:docMk/>
            <pc:sldMk cId="1825463306" sldId="291"/>
            <ac:spMk id="4" creationId="{481F0A0C-BEEB-F996-D94C-CD07CB8B3BBF}"/>
          </ac:spMkLst>
        </pc:spChg>
      </pc:sldChg>
      <pc:sldChg chg="modSp mod">
        <pc:chgData name="Michele Crippa" userId="b27a2057-99ce-450d-9a0d-7e98b15bda79" providerId="ADAL" clId="{D7614646-8FBC-460D-8989-B67FE24E13C3}" dt="2025-09-29T08:48:50.465" v="75" actId="20577"/>
        <pc:sldMkLst>
          <pc:docMk/>
          <pc:sldMk cId="1755499727" sldId="292"/>
        </pc:sldMkLst>
        <pc:spChg chg="mod">
          <ac:chgData name="Michele Crippa" userId="b27a2057-99ce-450d-9a0d-7e98b15bda79" providerId="ADAL" clId="{D7614646-8FBC-460D-8989-B67FE24E13C3}" dt="2025-09-29T08:48:50.465" v="75" actId="20577"/>
          <ac:spMkLst>
            <pc:docMk/>
            <pc:sldMk cId="1755499727" sldId="292"/>
            <ac:spMk id="4" creationId="{ADCB6285-EACC-98F5-B53F-5848ED886F87}"/>
          </ac:spMkLst>
        </pc:spChg>
      </pc:sldChg>
      <pc:sldChg chg="modSp mod">
        <pc:chgData name="Michele Crippa" userId="b27a2057-99ce-450d-9a0d-7e98b15bda79" providerId="ADAL" clId="{D7614646-8FBC-460D-8989-B67FE24E13C3}" dt="2025-09-29T08:48:54.495" v="77" actId="20577"/>
        <pc:sldMkLst>
          <pc:docMk/>
          <pc:sldMk cId="4137434092" sldId="293"/>
        </pc:sldMkLst>
        <pc:spChg chg="mod">
          <ac:chgData name="Michele Crippa" userId="b27a2057-99ce-450d-9a0d-7e98b15bda79" providerId="ADAL" clId="{D7614646-8FBC-460D-8989-B67FE24E13C3}" dt="2025-09-29T08:48:54.495" v="77" actId="20577"/>
          <ac:spMkLst>
            <pc:docMk/>
            <pc:sldMk cId="4137434092" sldId="293"/>
            <ac:spMk id="4" creationId="{F355FC85-B213-715F-B914-4C612503FCCC}"/>
          </ac:spMkLst>
        </pc:spChg>
      </pc:sldChg>
      <pc:sldChg chg="modSp mod">
        <pc:chgData name="Michele Crippa" userId="b27a2057-99ce-450d-9a0d-7e98b15bda79" providerId="ADAL" clId="{D7614646-8FBC-460D-8989-B67FE24E13C3}" dt="2025-10-05T20:25:12.352" v="97" actId="20577"/>
        <pc:sldMkLst>
          <pc:docMk/>
          <pc:sldMk cId="1958432949" sldId="294"/>
        </pc:sldMkLst>
        <pc:spChg chg="mod">
          <ac:chgData name="Michele Crippa" userId="b27a2057-99ce-450d-9a0d-7e98b15bda79" providerId="ADAL" clId="{D7614646-8FBC-460D-8989-B67FE24E13C3}" dt="2025-09-29T08:48:57.891" v="79" actId="20577"/>
          <ac:spMkLst>
            <pc:docMk/>
            <pc:sldMk cId="1958432949" sldId="294"/>
            <ac:spMk id="4" creationId="{25D03388-8B56-152A-966F-0E0CDC774829}"/>
          </ac:spMkLst>
        </pc:spChg>
        <pc:spChg chg="mod">
          <ac:chgData name="Michele Crippa" userId="b27a2057-99ce-450d-9a0d-7e98b15bda79" providerId="ADAL" clId="{D7614646-8FBC-460D-8989-B67FE24E13C3}" dt="2025-10-05T20:25:12.352" v="97" actId="20577"/>
          <ac:spMkLst>
            <pc:docMk/>
            <pc:sldMk cId="1958432949" sldId="294"/>
            <ac:spMk id="5" creationId="{64E24700-96B7-32BA-6C81-0040B29F4365}"/>
          </ac:spMkLst>
        </pc:spChg>
      </pc:sldChg>
      <pc:sldChg chg="modSp mod">
        <pc:chgData name="Michele Crippa" userId="b27a2057-99ce-450d-9a0d-7e98b15bda79" providerId="ADAL" clId="{D7614646-8FBC-460D-8989-B67FE24E13C3}" dt="2025-09-29T08:49:02.273" v="81" actId="20577"/>
        <pc:sldMkLst>
          <pc:docMk/>
          <pc:sldMk cId="1343500511" sldId="295"/>
        </pc:sldMkLst>
        <pc:spChg chg="mod">
          <ac:chgData name="Michele Crippa" userId="b27a2057-99ce-450d-9a0d-7e98b15bda79" providerId="ADAL" clId="{D7614646-8FBC-460D-8989-B67FE24E13C3}" dt="2025-09-29T08:49:02.273" v="81" actId="20577"/>
          <ac:spMkLst>
            <pc:docMk/>
            <pc:sldMk cId="1343500511" sldId="295"/>
            <ac:spMk id="5" creationId="{07DFD593-F09D-17AF-9538-66EC5652233B}"/>
          </ac:spMkLst>
        </pc:spChg>
      </pc:sldChg>
      <pc:sldChg chg="modSp mod">
        <pc:chgData name="Michele Crippa" userId="b27a2057-99ce-450d-9a0d-7e98b15bda79" providerId="ADAL" clId="{D7614646-8FBC-460D-8989-B67FE24E13C3}" dt="2025-09-29T08:47:44.820" v="41" actId="20577"/>
        <pc:sldMkLst>
          <pc:docMk/>
          <pc:sldMk cId="3427815416" sldId="296"/>
        </pc:sldMkLst>
        <pc:spChg chg="mod">
          <ac:chgData name="Michele Crippa" userId="b27a2057-99ce-450d-9a0d-7e98b15bda79" providerId="ADAL" clId="{D7614646-8FBC-460D-8989-B67FE24E13C3}" dt="2025-09-29T08:47:44.820" v="41" actId="20577"/>
          <ac:spMkLst>
            <pc:docMk/>
            <pc:sldMk cId="3427815416" sldId="296"/>
            <ac:spMk id="4" creationId="{534AB104-CF8D-9D9E-2298-B78006742AF5}"/>
          </ac:spMkLst>
        </pc:spChg>
      </pc:sldChg>
      <pc:sldChg chg="modSp mod">
        <pc:chgData name="Michele Crippa" userId="b27a2057-99ce-450d-9a0d-7e98b15bda79" providerId="ADAL" clId="{D7614646-8FBC-460D-8989-B67FE24E13C3}" dt="2025-09-29T08:48:07.673" v="53" actId="20577"/>
        <pc:sldMkLst>
          <pc:docMk/>
          <pc:sldMk cId="4181418818" sldId="297"/>
        </pc:sldMkLst>
        <pc:spChg chg="mod">
          <ac:chgData name="Michele Crippa" userId="b27a2057-99ce-450d-9a0d-7e98b15bda79" providerId="ADAL" clId="{D7614646-8FBC-460D-8989-B67FE24E13C3}" dt="2025-09-29T08:48:07.673" v="53" actId="20577"/>
          <ac:spMkLst>
            <pc:docMk/>
            <pc:sldMk cId="4181418818" sldId="297"/>
            <ac:spMk id="4" creationId="{5F731A65-2F21-C3C9-EA5E-7B501C1B2AFD}"/>
          </ac:spMkLst>
        </pc:spChg>
      </pc:sldChg>
      <pc:sldChg chg="modSp mod">
        <pc:chgData name="Michele Crippa" userId="b27a2057-99ce-450d-9a0d-7e98b15bda79" providerId="ADAL" clId="{D7614646-8FBC-460D-8989-B67FE24E13C3}" dt="2025-09-29T08:48:23.699" v="61" actId="20577"/>
        <pc:sldMkLst>
          <pc:docMk/>
          <pc:sldMk cId="3451380234" sldId="298"/>
        </pc:sldMkLst>
        <pc:spChg chg="mod">
          <ac:chgData name="Michele Crippa" userId="b27a2057-99ce-450d-9a0d-7e98b15bda79" providerId="ADAL" clId="{D7614646-8FBC-460D-8989-B67FE24E13C3}" dt="2025-09-29T08:48:23.699" v="61" actId="20577"/>
          <ac:spMkLst>
            <pc:docMk/>
            <pc:sldMk cId="3451380234" sldId="298"/>
            <ac:spMk id="4" creationId="{E7F1CF85-C658-11C2-F677-007A3E0B0597}"/>
          </ac:spMkLst>
        </pc:spChg>
      </pc:sldChg>
    </pc:docChg>
  </pc:docChgLst>
  <pc:docChgLst>
    <pc:chgData name="Mattia Di Mauro" userId="a5bc5e98-7e89-4052-876f-4542054b22bb" providerId="ADAL" clId="{B5AA6BFC-1239-46C2-B26E-82B142709FF5}"/>
    <pc:docChg chg="custSel modSld">
      <pc:chgData name="Mattia Di Mauro" userId="a5bc5e98-7e89-4052-876f-4542054b22bb" providerId="ADAL" clId="{B5AA6BFC-1239-46C2-B26E-82B142709FF5}" dt="2025-10-02T22:06:11.591" v="11" actId="1076"/>
      <pc:docMkLst>
        <pc:docMk/>
      </pc:docMkLst>
      <pc:sldChg chg="addSp delSp modSp mod">
        <pc:chgData name="Mattia Di Mauro" userId="a5bc5e98-7e89-4052-876f-4542054b22bb" providerId="ADAL" clId="{B5AA6BFC-1239-46C2-B26E-82B142709FF5}" dt="2025-10-02T22:05:44.191" v="5" actId="1076"/>
        <pc:sldMkLst>
          <pc:docMk/>
          <pc:sldMk cId="2268190700" sldId="290"/>
        </pc:sldMkLst>
        <pc:picChg chg="add mod">
          <ac:chgData name="Mattia Di Mauro" userId="a5bc5e98-7e89-4052-876f-4542054b22bb" providerId="ADAL" clId="{B5AA6BFC-1239-46C2-B26E-82B142709FF5}" dt="2025-10-02T22:05:44.191" v="5" actId="1076"/>
          <ac:picMkLst>
            <pc:docMk/>
            <pc:sldMk cId="2268190700" sldId="290"/>
            <ac:picMk id="6" creationId="{9E692721-422E-C370-D55E-1CE92EA99DA6}"/>
          </ac:picMkLst>
        </pc:picChg>
      </pc:sldChg>
      <pc:sldChg chg="addSp delSp modSp mod">
        <pc:chgData name="Mattia Di Mauro" userId="a5bc5e98-7e89-4052-876f-4542054b22bb" providerId="ADAL" clId="{B5AA6BFC-1239-46C2-B26E-82B142709FF5}" dt="2025-10-02T22:06:11.591" v="11" actId="1076"/>
        <pc:sldMkLst>
          <pc:docMk/>
          <pc:sldMk cId="1755499727" sldId="292"/>
        </pc:sldMkLst>
        <pc:picChg chg="add mod">
          <ac:chgData name="Mattia Di Mauro" userId="a5bc5e98-7e89-4052-876f-4542054b22bb" providerId="ADAL" clId="{B5AA6BFC-1239-46C2-B26E-82B142709FF5}" dt="2025-10-02T22:06:11.591" v="11" actId="1076"/>
          <ac:picMkLst>
            <pc:docMk/>
            <pc:sldMk cId="1755499727" sldId="292"/>
            <ac:picMk id="6" creationId="{FD73EF7B-F15A-43CA-B2F1-4ABEC22381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FC050-9C1D-4A44-B4C3-0E30B77BCAC1}" type="datetimeFigureOut">
              <a:rPr lang="it-IT" smtClean="0"/>
              <a:t>17/01/2026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D5E19-E7CA-45F6-8D44-210B4E61BA9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40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" b="42715"/>
          <a:stretch/>
        </p:blipFill>
        <p:spPr>
          <a:xfrm>
            <a:off x="0" y="1485900"/>
            <a:ext cx="12192000" cy="537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"/>
            <a:ext cx="4552632" cy="134864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38200" y="2441055"/>
            <a:ext cx="10515600" cy="1325563"/>
          </a:xfrm>
        </p:spPr>
        <p:txBody>
          <a:bodyPr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Thesis Title</a:t>
            </a:r>
            <a:endParaRPr lang="it-IT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353" y="5415995"/>
            <a:ext cx="3527854" cy="31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Supervisor</a:t>
            </a:r>
            <a:endParaRPr lang="it-IT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3353" y="5888254"/>
            <a:ext cx="3527854" cy="3198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Co-Supervisor</a:t>
            </a:r>
            <a:endParaRPr lang="it-IT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305798" y="5415995"/>
            <a:ext cx="3527854" cy="31985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Candidate</a:t>
            </a:r>
            <a:endParaRPr lang="it-IT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305798" y="5888254"/>
            <a:ext cx="3527854" cy="31985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Academic Year</a:t>
            </a:r>
            <a:endParaRPr lang="it-IT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251979" y="6285667"/>
            <a:ext cx="368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aseline="0" dirty="0">
                <a:solidFill>
                  <a:schemeClr val="bg1"/>
                </a:solidFill>
                <a:latin typeface="+mj-lt"/>
              </a:rPr>
              <a:t>School of Industrial and Information Engineering</a:t>
            </a:r>
          </a:p>
          <a:p>
            <a:pPr algn="ctr"/>
            <a:r>
              <a:rPr lang="it-IT" sz="1600" baseline="0" dirty="0">
                <a:solidFill>
                  <a:schemeClr val="bg1"/>
                </a:solidFill>
                <a:latin typeface="+mj-lt"/>
              </a:rPr>
              <a:t>Master of Science – Energy Engineering</a:t>
            </a:r>
          </a:p>
        </p:txBody>
      </p:sp>
    </p:spTree>
    <p:extLst>
      <p:ext uri="{BB962C8B-B14F-4D97-AF65-F5344CB8AC3E}">
        <p14:creationId xmlns:p14="http://schemas.microsoft.com/office/powerpoint/2010/main" val="59527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" b="2733"/>
          <a:stretch/>
        </p:blipFill>
        <p:spPr>
          <a:xfrm>
            <a:off x="-1" y="6226218"/>
            <a:ext cx="12191999" cy="631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6" r="782"/>
          <a:stretch/>
        </p:blipFill>
        <p:spPr>
          <a:xfrm>
            <a:off x="0" y="0"/>
            <a:ext cx="12191999" cy="1023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" y="6267469"/>
            <a:ext cx="3083718" cy="55172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013988" y="6359546"/>
            <a:ext cx="965887" cy="365125"/>
          </a:xfrm>
        </p:spPr>
        <p:txBody>
          <a:bodyPr/>
          <a:lstStyle>
            <a:lvl1pPr>
              <a:defRPr sz="1600" b="1" i="0" baseline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DCE09022-C08B-4F34-B9F0-43AC160DA04C}" type="slidenum">
              <a:rPr lang="it-IT" smtClean="0"/>
              <a:pPr/>
              <a:t>‹#›</a:t>
            </a:fld>
            <a:r>
              <a:rPr lang="it-IT" dirty="0"/>
              <a:t>/XX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5355" y="90617"/>
            <a:ext cx="6971271" cy="543697"/>
          </a:xfrm>
        </p:spPr>
        <p:txBody>
          <a:bodyPr>
            <a:normAutofit/>
          </a:bodyPr>
          <a:lstStyle>
            <a:lvl1pPr>
              <a:defRPr sz="2800" b="1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798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50178-FFDF-4188-8352-D71733CC4DC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58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18139" y="1145694"/>
            <a:ext cx="8881981" cy="765167"/>
          </a:xfrm>
        </p:spPr>
        <p:txBody>
          <a:bodyPr>
            <a:normAutofit fontScale="90000"/>
          </a:bodyPr>
          <a:lstStyle/>
          <a:p>
            <a:pPr algn="ctr"/>
            <a:r>
              <a:rPr lang="en-US" i="0" dirty="0">
                <a:solidFill>
                  <a:schemeClr val="tx2"/>
                </a:solidFill>
              </a:rPr>
              <a:t>Adaptive and Autonomous Aerospace Systems</a:t>
            </a:r>
            <a:br>
              <a:rPr lang="it-IT" i="0" dirty="0">
                <a:solidFill>
                  <a:schemeClr val="tx2"/>
                </a:solidFill>
              </a:rPr>
            </a:br>
            <a:r>
              <a:rPr lang="it-IT" i="0" dirty="0">
                <a:solidFill>
                  <a:schemeClr val="tx2"/>
                </a:solidFill>
              </a:rPr>
              <a:t>«</a:t>
            </a:r>
            <a:r>
              <a:rPr lang="en-US" i="0" dirty="0">
                <a:solidFill>
                  <a:schemeClr val="tx2"/>
                </a:solidFill>
              </a:rPr>
              <a:t>”Predictor-based adaptive control for delivery UAV”</a:t>
            </a:r>
            <a:r>
              <a:rPr lang="it-IT" i="0" dirty="0">
                <a:solidFill>
                  <a:schemeClr val="tx2"/>
                </a:solidFill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9BE27-6A04-A1C7-C522-81453608AF18}"/>
              </a:ext>
            </a:extLst>
          </p:cNvPr>
          <p:cNvSpPr txBox="1"/>
          <p:nvPr/>
        </p:nvSpPr>
        <p:spPr>
          <a:xfrm>
            <a:off x="151473" y="5224916"/>
            <a:ext cx="4949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Academic Year 2025/2026</a:t>
            </a:r>
          </a:p>
          <a:p>
            <a:r>
              <a:rPr lang="en-US" dirty="0">
                <a:solidFill>
                  <a:schemeClr val="tx2"/>
                </a:solidFill>
              </a:rPr>
              <a:t>Professor: Davide Invernizzi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Authors: Andrés T. J., Di Mauro M., Galluzzi 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7381D-224F-46FD-408F-35F604C488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97" y="1910861"/>
            <a:ext cx="5813063" cy="3269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150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15AF5A-BBA1-F987-5A8C-E7951838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D440F-F681-802A-3F5D-B9DF972438D6}"/>
              </a:ext>
            </a:extLst>
          </p:cNvPr>
          <p:cNvSpPr txBox="1"/>
          <p:nvPr/>
        </p:nvSpPr>
        <p:spPr>
          <a:xfrm>
            <a:off x="190983" y="1186404"/>
            <a:ext cx="4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 the UAV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inertial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[2 0 0]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m/s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5DEFCD-7891-A41A-7278-B9D6F6118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584243" y="1741062"/>
            <a:ext cx="3384435" cy="733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60EB6-65EA-502D-699D-90E9448E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68678" y="1732190"/>
            <a:ext cx="2977392" cy="7335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8D3174-9E08-F620-C82D-41F664F4CCD4}"/>
              </a:ext>
            </a:extLst>
          </p:cNvPr>
          <p:cNvCxnSpPr/>
          <p:nvPr/>
        </p:nvCxnSpPr>
        <p:spPr>
          <a:xfrm flipH="1">
            <a:off x="2887884" y="1741062"/>
            <a:ext cx="978060" cy="63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A1F146-86DB-83F6-9DE5-1132EB4D825C}"/>
              </a:ext>
            </a:extLst>
          </p:cNvPr>
          <p:cNvCxnSpPr>
            <a:cxnSpLocks/>
            <a:endCxn id="15" idx="2"/>
          </p:cNvCxnSpPr>
          <p:nvPr/>
        </p:nvCxnSpPr>
        <p:spPr>
          <a:xfrm flipH="1">
            <a:off x="4276461" y="1741062"/>
            <a:ext cx="1129880" cy="73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CBFE0C-28E3-BE0A-F7A7-AF4F5FD53B93}"/>
              </a:ext>
            </a:extLst>
          </p:cNvPr>
          <p:cNvSpPr txBox="1"/>
          <p:nvPr/>
        </p:nvSpPr>
        <p:spPr>
          <a:xfrm>
            <a:off x="2656839" y="2348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7B3A9-CC83-7E60-8925-A6158CD49008}"/>
              </a:ext>
            </a:extLst>
          </p:cNvPr>
          <p:cNvSpPr txBox="1"/>
          <p:nvPr/>
        </p:nvSpPr>
        <p:spPr>
          <a:xfrm>
            <a:off x="4026348" y="2378597"/>
            <a:ext cx="286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307E23-D3E1-BF63-84B7-20810C467204}"/>
                  </a:ext>
                </a:extLst>
              </p:cNvPr>
              <p:cNvSpPr txBox="1"/>
              <p:nvPr/>
            </p:nvSpPr>
            <p:spPr>
              <a:xfrm>
                <a:off x="3877940" y="2840716"/>
                <a:ext cx="2478888" cy="1661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i="1" baseline="-25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𝑚𝑔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307E23-D3E1-BF63-84B7-20810C467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40" y="2840716"/>
                <a:ext cx="2478888" cy="1661480"/>
              </a:xfrm>
              <a:prstGeom prst="rect">
                <a:avLst/>
              </a:prstGeom>
              <a:blipFill>
                <a:blip r:embed="rId3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8DCE7C-2CF8-F033-7300-432CECB138BA}"/>
                  </a:ext>
                </a:extLst>
              </p:cNvPr>
              <p:cNvSpPr txBox="1"/>
              <p:nvPr/>
            </p:nvSpPr>
            <p:spPr>
              <a:xfrm>
                <a:off x="475406" y="3145783"/>
                <a:ext cx="2478888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body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38DCE7C-2CF8-F033-7300-432CECB13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06" y="3145783"/>
                <a:ext cx="2478888" cy="972702"/>
              </a:xfrm>
              <a:prstGeom prst="rect">
                <a:avLst/>
              </a:prstGeom>
              <a:blipFill>
                <a:blip r:embed="rId4"/>
                <a:stretch>
                  <a:fillRect l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9CBFD7-D9B1-CB68-5C15-18C1354369DF}"/>
                  </a:ext>
                </a:extLst>
              </p:cNvPr>
              <p:cNvSpPr txBox="1"/>
              <p:nvPr/>
            </p:nvSpPr>
            <p:spPr>
              <a:xfrm>
                <a:off x="6539696" y="2840716"/>
                <a:ext cx="5561635" cy="1663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i="1" baseline="-25000" dirty="0" err="1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r,a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i="1" baseline="-25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 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i="1" baseline="-25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  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9CBFD7-D9B1-CB68-5C15-18C13543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96" y="2840716"/>
                <a:ext cx="5561635" cy="1663276"/>
              </a:xfrm>
              <a:prstGeom prst="rect">
                <a:avLst/>
              </a:prstGeom>
              <a:blipFill>
                <a:blip r:embed="rId5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CCCC97-1B94-A279-D2BD-0B00D1F4B4D0}"/>
                  </a:ext>
                </a:extLst>
              </p:cNvPr>
              <p:cNvSpPr txBox="1"/>
              <p:nvPr/>
            </p:nvSpPr>
            <p:spPr>
              <a:xfrm>
                <a:off x="335087" y="5121304"/>
                <a:ext cx="3330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11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 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CCCC97-1B94-A279-D2BD-0B00D1F4B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7" y="5121304"/>
                <a:ext cx="333099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4850A0-2B3D-15E0-AE60-F01B8C64FE31}"/>
                  </a:ext>
                </a:extLst>
              </p:cNvPr>
              <p:cNvSpPr txBox="1"/>
              <p:nvPr/>
            </p:nvSpPr>
            <p:spPr>
              <a:xfrm>
                <a:off x="8472668" y="5049993"/>
                <a:ext cx="3840278" cy="50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𝑚𝑔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  </m:t>
                        </m:r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+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  </m:t>
                        </m:r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𝑁𝑟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B4850A0-2B3D-15E0-AE60-F01B8C64F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68" y="5049993"/>
                <a:ext cx="3840278" cy="503471"/>
              </a:xfrm>
              <a:prstGeom prst="rect">
                <a:avLst/>
              </a:prstGeom>
              <a:blipFill>
                <a:blip r:embed="rId7"/>
                <a:stretch>
                  <a:fillRect l="-1429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E30059-7774-318C-1C17-186E3BB24999}"/>
                  </a:ext>
                </a:extLst>
              </p:cNvPr>
              <p:cNvSpPr txBox="1"/>
              <p:nvPr/>
            </p:nvSpPr>
            <p:spPr>
              <a:xfrm>
                <a:off x="4882796" y="5102851"/>
                <a:ext cx="2361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≅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53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EE30059-7774-318C-1C17-186E3BB2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96" y="5102851"/>
                <a:ext cx="23612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E4C1882-8C0F-486C-9F3C-80D6447F5BC3}"/>
              </a:ext>
            </a:extLst>
          </p:cNvPr>
          <p:cNvSpPr/>
          <p:nvPr/>
        </p:nvSpPr>
        <p:spPr>
          <a:xfrm>
            <a:off x="216482" y="4987303"/>
            <a:ext cx="3661458" cy="684293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D1F5E94-3909-76E4-1037-94D455D4A78D}"/>
              </a:ext>
            </a:extLst>
          </p:cNvPr>
          <p:cNvSpPr/>
          <p:nvPr/>
        </p:nvSpPr>
        <p:spPr>
          <a:xfrm>
            <a:off x="8314060" y="4930066"/>
            <a:ext cx="3661458" cy="684293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59A3216-B2B7-0379-D4A5-1037CB0937F5}"/>
              </a:ext>
            </a:extLst>
          </p:cNvPr>
          <p:cNvSpPr/>
          <p:nvPr/>
        </p:nvSpPr>
        <p:spPr>
          <a:xfrm>
            <a:off x="5492730" y="4987303"/>
            <a:ext cx="1139563" cy="56616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69D9CE-C1A6-632E-3D8C-F085A1E61158}"/>
              </a:ext>
            </a:extLst>
          </p:cNvPr>
          <p:cNvCxnSpPr/>
          <p:nvPr/>
        </p:nvCxnSpPr>
        <p:spPr>
          <a:xfrm>
            <a:off x="3964329" y="5301727"/>
            <a:ext cx="1442012" cy="0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5E7037-637D-099A-64CA-0AD5192A54EF}"/>
              </a:ext>
            </a:extLst>
          </p:cNvPr>
          <p:cNvCxnSpPr/>
          <p:nvPr/>
        </p:nvCxnSpPr>
        <p:spPr>
          <a:xfrm>
            <a:off x="6784693" y="5272212"/>
            <a:ext cx="1442012" cy="0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0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44FF-5C0F-185A-F8C1-C04A2BF6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EFC0F-0B50-BE88-C6CB-DAE2B486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CEE6B-CC5C-4080-F4E5-5308C4AE8663}"/>
              </a:ext>
            </a:extLst>
          </p:cNvPr>
          <p:cNvSpPr txBox="1"/>
          <p:nvPr/>
        </p:nvSpPr>
        <p:spPr>
          <a:xfrm>
            <a:off x="190983" y="1186404"/>
            <a:ext cx="4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 the UAV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inertial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[2 0 0]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m/s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BEE43-EA39-118F-8377-C3898CC8C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38" y="1186404"/>
            <a:ext cx="3675888" cy="2373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63D565-4BE4-E452-089A-1841E1996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/>
          <a:stretch>
            <a:fillRect/>
          </a:stretch>
        </p:blipFill>
        <p:spPr>
          <a:xfrm>
            <a:off x="612031" y="2373343"/>
            <a:ext cx="6073666" cy="273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392FB-1A7D-1D83-62B4-7D42D9974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38" y="3508946"/>
            <a:ext cx="3696972" cy="2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DD910B-2D52-E369-97DA-5BB1B148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CF2F6-D204-8AEC-0AA6-C5013BD9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1" y="1129656"/>
            <a:ext cx="7051645" cy="262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29232-EC32-8D8A-05A8-CDC4A290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832716" y="3912243"/>
            <a:ext cx="8526568" cy="15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CA4B0-C51C-2083-8F79-55014A41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E3E17-3EC6-9822-A1ED-D5F7E5790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66016" y="1042043"/>
            <a:ext cx="8526568" cy="154409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EFD929-C054-C44C-2134-F067D87293DB}"/>
              </a:ext>
            </a:extLst>
          </p:cNvPr>
          <p:cNvSpPr/>
          <p:nvPr/>
        </p:nvSpPr>
        <p:spPr>
          <a:xfrm>
            <a:off x="3763797" y="1634488"/>
            <a:ext cx="1887704" cy="90720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DCCD91-6068-B4B2-AC4F-F73A206962A9}"/>
              </a:ext>
            </a:extLst>
          </p:cNvPr>
          <p:cNvSpPr/>
          <p:nvPr/>
        </p:nvSpPr>
        <p:spPr>
          <a:xfrm>
            <a:off x="622164" y="3429000"/>
            <a:ext cx="11176136" cy="2209800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F2ADC-C4DE-4215-DC40-817E0074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2" y="3517922"/>
            <a:ext cx="9735599" cy="20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C575D-F174-F021-0A31-BB816C2A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POSITION CONTROLLER: EIGENVALUE ASSIGNMENTS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A60D7-FADB-D499-51D0-85AAEEA1C98D}"/>
                  </a:ext>
                </a:extLst>
              </p:cNvPr>
              <p:cNvSpPr txBox="1"/>
              <p:nvPr/>
            </p:nvSpPr>
            <p:spPr>
              <a:xfrm>
                <a:off x="353028" y="1136128"/>
                <a:ext cx="6096964" cy="4702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ẋ =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+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𝐵𝑢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ẋ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eqAr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              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system is: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b="0" i="1" baseline="-250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e/>
                          <m:e>
                            <m:acc>
                              <m:accPr>
                                <m:chr m:val="̇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  <m:r>
                                  <a:rPr lang="en-US" b="0" i="1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𝑒𝑝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𝑒𝑣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𝑥𝐼</m:t>
                            </m:r>
                          </m:e>
                          <m:e/>
                          <m:e>
                            <m:acc>
                              <m:accPr>
                                <m:chr m:val="̇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𝑒𝑝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A60D7-FADB-D499-51D0-85AAEEA1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8" y="1136128"/>
                <a:ext cx="6096964" cy="4702441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5967D4-25FD-DF72-13B7-D18E6CBF9D59}"/>
              </a:ext>
            </a:extLst>
          </p:cNvPr>
          <p:cNvCxnSpPr>
            <a:cxnSpLocks/>
          </p:cNvCxnSpPr>
          <p:nvPr/>
        </p:nvCxnSpPr>
        <p:spPr>
          <a:xfrm>
            <a:off x="2714264" y="1523282"/>
            <a:ext cx="1088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603432-67C9-33E7-B400-3CD4A9718A67}"/>
              </a:ext>
            </a:extLst>
          </p:cNvPr>
          <p:cNvSpPr/>
          <p:nvPr/>
        </p:nvSpPr>
        <p:spPr>
          <a:xfrm>
            <a:off x="105355" y="1084042"/>
            <a:ext cx="5990645" cy="472644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7B9947-CD0E-B05B-8494-40717745950E}"/>
              </a:ext>
            </a:extLst>
          </p:cNvPr>
          <p:cNvCxnSpPr/>
          <p:nvPr/>
        </p:nvCxnSpPr>
        <p:spPr>
          <a:xfrm>
            <a:off x="6359960" y="3291144"/>
            <a:ext cx="1433332" cy="0"/>
          </a:xfrm>
          <a:prstGeom prst="straightConnector1">
            <a:avLst/>
          </a:prstGeom>
          <a:ln>
            <a:solidFill>
              <a:srgbClr val="2136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5C0070-AB08-5D12-8E70-FFDC1BDBE492}"/>
              </a:ext>
            </a:extLst>
          </p:cNvPr>
          <p:cNvSpPr/>
          <p:nvPr/>
        </p:nvSpPr>
        <p:spPr>
          <a:xfrm>
            <a:off x="8111178" y="2672728"/>
            <a:ext cx="2628130" cy="134367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F62573-4E38-A7CF-E7B0-14253BA466BB}"/>
                  </a:ext>
                </a:extLst>
              </p:cNvPr>
              <p:cNvSpPr txBox="1"/>
              <p:nvPr/>
            </p:nvSpPr>
            <p:spPr>
              <a:xfrm>
                <a:off x="8385859" y="2957331"/>
                <a:ext cx="26281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choose K to have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𝐵𝐾</m:t>
                    </m:r>
                    <m:r>
                      <a:rPr lang="en-US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stable?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F62573-4E38-A7CF-E7B0-14253BA46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859" y="2957331"/>
                <a:ext cx="2628130" cy="646331"/>
              </a:xfrm>
              <a:prstGeom prst="rect">
                <a:avLst/>
              </a:prstGeom>
              <a:blipFill>
                <a:blip r:embed="rId3"/>
                <a:stretch>
                  <a:fillRect l="-208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17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DCE23B-1805-32BC-B72D-50B698F7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 CONTROLLER: LQR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62DFB-C61B-1666-A239-3FEC21B7C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>
            <a:fillRect/>
          </a:stretch>
        </p:blipFill>
        <p:spPr>
          <a:xfrm>
            <a:off x="413639" y="2108563"/>
            <a:ext cx="5771291" cy="2640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9011D-A9E6-4F01-F559-8294887B4735}"/>
                  </a:ext>
                </a:extLst>
              </p:cNvPr>
              <p:cNvSpPr txBox="1"/>
              <p:nvPr/>
            </p:nvSpPr>
            <p:spPr>
              <a:xfrm>
                <a:off x="5416952" y="1423686"/>
                <a:ext cx="5827853" cy="376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𝑥𝑇𝑄𝑥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𝑢𝑇𝑅𝑢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Q large:</a:t>
                </a:r>
                <a:r>
                  <a:rPr lang="en-US" dirty="0"/>
                  <a:t> means that, in order to keep J small, the state x(t) must be smaller. This means that larger values of Q generally result in the poles of the closed-loop system matrix A</a:t>
                </a:r>
                <a:r>
                  <a:rPr lang="en-US" baseline="-25000" dirty="0"/>
                  <a:t>C</a:t>
                </a:r>
                <a:r>
                  <a:rPr lang="en-US" dirty="0"/>
                  <a:t>=(A-BK) being further left in the s-plane so that the state decays faster to zero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 large:</a:t>
                </a:r>
                <a:r>
                  <a:rPr lang="en-US" dirty="0"/>
                  <a:t> means that the control input u(t) must be smaller to keep J small. Larger R means that less control effort is used, so that the poles are generally slower, resulting in larger values of the state x(t) </a:t>
                </a:r>
              </a:p>
              <a:p>
                <a:endParaRPr lang="en-US" dirty="0"/>
              </a:p>
              <a:p>
                <a:r>
                  <a:rPr lang="en-US" sz="800" dirty="0">
                    <a:solidFill>
                      <a:srgbClr val="65829B"/>
                    </a:solidFill>
                  </a:rPr>
                  <a:t>Source: https://lewisgroup.uta.edu/ee4314/lectures/Lecture%2024.pdf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B9011D-A9E6-4F01-F559-8294887B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2" y="1423686"/>
                <a:ext cx="5827853" cy="3769430"/>
              </a:xfrm>
              <a:prstGeom prst="rect">
                <a:avLst/>
              </a:prstGeom>
              <a:blipFill>
                <a:blip r:embed="rId3"/>
                <a:stretch>
                  <a:fillRect l="-2301" r="-732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72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EF789-28D0-F8AB-5A82-FB386DF2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CONTROLLER: LQR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24D90-B7EE-C07F-3780-1675A417A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7" y="3633751"/>
            <a:ext cx="3712517" cy="2397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EAC58-FE40-209A-68F4-52D5382A3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56" y="1194439"/>
            <a:ext cx="3553425" cy="2294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325FF9-ABF0-59C2-BA64-91A57FC132A4}"/>
                  </a:ext>
                </a:extLst>
              </p:cNvPr>
              <p:cNvSpPr txBox="1"/>
              <p:nvPr/>
            </p:nvSpPr>
            <p:spPr>
              <a:xfrm>
                <a:off x="2547531" y="1695045"/>
                <a:ext cx="2086918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Q=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325FF9-ABF0-59C2-BA64-91A57FC13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531" y="1695045"/>
                <a:ext cx="2086918" cy="738215"/>
              </a:xfrm>
              <a:prstGeom prst="rect">
                <a:avLst/>
              </a:prstGeom>
              <a:blipFill>
                <a:blip r:embed="rId4"/>
                <a:stretch>
                  <a:fillRect l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E0C8B-6927-4259-22B4-99960452813C}"/>
              </a:ext>
            </a:extLst>
          </p:cNvPr>
          <p:cNvSpPr/>
          <p:nvPr/>
        </p:nvSpPr>
        <p:spPr>
          <a:xfrm>
            <a:off x="2239796" y="1526059"/>
            <a:ext cx="2725903" cy="112824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830E1-9197-99A6-1F38-46C06BE078B4}"/>
              </a:ext>
            </a:extLst>
          </p:cNvPr>
          <p:cNvSpPr txBox="1"/>
          <p:nvPr/>
        </p:nvSpPr>
        <p:spPr>
          <a:xfrm>
            <a:off x="176213" y="1156727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attempt: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95A9F-1CB5-CA7D-F85E-C2BD4C9DADB3}"/>
              </a:ext>
            </a:extLst>
          </p:cNvPr>
          <p:cNvSpPr txBox="1"/>
          <p:nvPr/>
        </p:nvSpPr>
        <p:spPr>
          <a:xfrm>
            <a:off x="1397167" y="3291612"/>
            <a:ext cx="480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1.52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1.81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0.50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825E30-37C4-B742-8E46-E72FB0628465}"/>
              </a:ext>
            </a:extLst>
          </p:cNvPr>
          <p:cNvSpPr/>
          <p:nvPr/>
        </p:nvSpPr>
        <p:spPr>
          <a:xfrm>
            <a:off x="1293813" y="3158773"/>
            <a:ext cx="4802187" cy="66092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A9CE5-59D8-2D49-93D7-2940DA4D40C9}"/>
              </a:ext>
            </a:extLst>
          </p:cNvPr>
          <p:cNvSpPr txBox="1"/>
          <p:nvPr/>
        </p:nvSpPr>
        <p:spPr>
          <a:xfrm>
            <a:off x="1479550" y="4513818"/>
            <a:ext cx="4802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overshoot: 50%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 15 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saturation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6E3F341-A8D0-F58E-2915-22B09AB01876}"/>
              </a:ext>
            </a:extLst>
          </p:cNvPr>
          <p:cNvSpPr/>
          <p:nvPr/>
        </p:nvSpPr>
        <p:spPr>
          <a:xfrm>
            <a:off x="1376196" y="4380979"/>
            <a:ext cx="4575871" cy="120032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2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1B4C4-682F-72BB-7602-9E3B97EE9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95088-FC25-33CD-EF21-BD4965CC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CONTROLLER: LQR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D5603-0823-3619-A5BE-6AC6464F22DC}"/>
                  </a:ext>
                </a:extLst>
              </p:cNvPr>
              <p:cNvSpPr txBox="1"/>
              <p:nvPr/>
            </p:nvSpPr>
            <p:spPr>
              <a:xfrm>
                <a:off x="2750731" y="1670684"/>
                <a:ext cx="1557927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Q=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D5603-0823-3619-A5BE-6AC6464F2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31" y="1670684"/>
                <a:ext cx="1557927" cy="738151"/>
              </a:xfrm>
              <a:prstGeom prst="rect">
                <a:avLst/>
              </a:prstGeom>
              <a:blipFill>
                <a:blip r:embed="rId2"/>
                <a:stretch>
                  <a:fillRect l="-8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7D76FA-767A-D4C7-47A7-FF5C96BBFA6B}"/>
              </a:ext>
            </a:extLst>
          </p:cNvPr>
          <p:cNvSpPr/>
          <p:nvPr/>
        </p:nvSpPr>
        <p:spPr>
          <a:xfrm>
            <a:off x="2239796" y="1526059"/>
            <a:ext cx="2725903" cy="112824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71C0E-551F-FE2E-0EA9-CFC935E9C4BE}"/>
              </a:ext>
            </a:extLst>
          </p:cNvPr>
          <p:cNvSpPr txBox="1"/>
          <p:nvPr/>
        </p:nvSpPr>
        <p:spPr>
          <a:xfrm>
            <a:off x="176213" y="1156727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attempt: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6B7AD-B98E-E5C3-608A-E1DC7931D504}"/>
              </a:ext>
            </a:extLst>
          </p:cNvPr>
          <p:cNvSpPr txBox="1"/>
          <p:nvPr/>
        </p:nvSpPr>
        <p:spPr>
          <a:xfrm>
            <a:off x="1397167" y="3291612"/>
            <a:ext cx="480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8.99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4.79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3.16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A61ABA-DFBA-7C34-ADB9-4D70496EE6A6}"/>
              </a:ext>
            </a:extLst>
          </p:cNvPr>
          <p:cNvSpPr/>
          <p:nvPr/>
        </p:nvSpPr>
        <p:spPr>
          <a:xfrm>
            <a:off x="1293813" y="3158773"/>
            <a:ext cx="4802187" cy="66092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E0CC2-2CD9-B409-D977-821BB0302C96}"/>
              </a:ext>
            </a:extLst>
          </p:cNvPr>
          <p:cNvSpPr txBox="1"/>
          <p:nvPr/>
        </p:nvSpPr>
        <p:spPr>
          <a:xfrm>
            <a:off x="1479550" y="4513818"/>
            <a:ext cx="4802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overshoot: 20%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 10 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50FED0-B851-0B16-3488-4F87E05CE175}"/>
              </a:ext>
            </a:extLst>
          </p:cNvPr>
          <p:cNvSpPr/>
          <p:nvPr/>
        </p:nvSpPr>
        <p:spPr>
          <a:xfrm>
            <a:off x="1376196" y="4380979"/>
            <a:ext cx="4575871" cy="120032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7BD64-217D-3B91-F5EE-D6EBE9B9C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32" y="1134046"/>
            <a:ext cx="3553674" cy="229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7E22F-2F6D-5730-EBAB-0B061EE77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15" y="3660944"/>
            <a:ext cx="3490991" cy="22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9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2B17-67E3-82D8-0713-7451FC59F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FC329-4546-17B4-6B6C-01419D87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CONTROLLER: LQR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A561F-749C-FF2A-EB67-85ED317C3A32}"/>
                  </a:ext>
                </a:extLst>
              </p:cNvPr>
              <p:cNvSpPr txBox="1"/>
              <p:nvPr/>
            </p:nvSpPr>
            <p:spPr>
              <a:xfrm>
                <a:off x="2750731" y="1670684"/>
                <a:ext cx="1477777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Q=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A561F-749C-FF2A-EB67-85ED317C3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31" y="1670684"/>
                <a:ext cx="1477777" cy="738151"/>
              </a:xfrm>
              <a:prstGeom prst="rect">
                <a:avLst/>
              </a:prstGeom>
              <a:blipFill>
                <a:blip r:embed="rId2"/>
                <a:stretch>
                  <a:fillRect l="-9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DF0A0E-7419-82B5-8C89-35898CBF984E}"/>
              </a:ext>
            </a:extLst>
          </p:cNvPr>
          <p:cNvSpPr/>
          <p:nvPr/>
        </p:nvSpPr>
        <p:spPr>
          <a:xfrm>
            <a:off x="2239796" y="1526059"/>
            <a:ext cx="2725903" cy="112824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4FC657-DDC0-0CC5-70B0-13A7971FF5A6}"/>
              </a:ext>
            </a:extLst>
          </p:cNvPr>
          <p:cNvSpPr txBox="1"/>
          <p:nvPr/>
        </p:nvSpPr>
        <p:spPr>
          <a:xfrm>
            <a:off x="176213" y="1156727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attempt: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E3BD2B-D569-3AF1-76F4-8EED8474A401}"/>
              </a:ext>
            </a:extLst>
          </p:cNvPr>
          <p:cNvSpPr txBox="1"/>
          <p:nvPr/>
        </p:nvSpPr>
        <p:spPr>
          <a:xfrm>
            <a:off x="1397167" y="3291612"/>
            <a:ext cx="4802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3.20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2.63  	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1.00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67BA03-D389-2567-8EEE-C6E6200A4BCC}"/>
              </a:ext>
            </a:extLst>
          </p:cNvPr>
          <p:cNvSpPr/>
          <p:nvPr/>
        </p:nvSpPr>
        <p:spPr>
          <a:xfrm>
            <a:off x="1293813" y="3158773"/>
            <a:ext cx="4802187" cy="66092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E8246-5A5F-E2E0-E4B4-C7F94466F9C9}"/>
              </a:ext>
            </a:extLst>
          </p:cNvPr>
          <p:cNvSpPr txBox="1"/>
          <p:nvPr/>
        </p:nvSpPr>
        <p:spPr>
          <a:xfrm>
            <a:off x="1479550" y="4513818"/>
            <a:ext cx="4802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overshoot: 30%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 11 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saturation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CA84DF-99AF-42BA-004D-6184E287411A}"/>
              </a:ext>
            </a:extLst>
          </p:cNvPr>
          <p:cNvSpPr/>
          <p:nvPr/>
        </p:nvSpPr>
        <p:spPr>
          <a:xfrm>
            <a:off x="1376196" y="4380979"/>
            <a:ext cx="4575871" cy="120032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652549-88E7-3D04-D256-3D1E8926FC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71" y="3709426"/>
            <a:ext cx="3551248" cy="2293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C2BF02-A604-0CFC-A341-9C56450AF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70" y="1156727"/>
            <a:ext cx="3551248" cy="22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C55B6-14D9-C03C-0F1A-3948B76C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5" y="96404"/>
            <a:ext cx="6971271" cy="543697"/>
          </a:xfrm>
        </p:spPr>
        <p:txBody>
          <a:bodyPr/>
          <a:lstStyle/>
          <a:p>
            <a:r>
              <a:rPr lang="en-US" dirty="0"/>
              <a:t>ATTITUDE PLANNER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DEF08-D83A-6EF3-221E-30FAF056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1925" y="1152616"/>
            <a:ext cx="11694841" cy="21178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D6AE08-4612-1E49-E926-F336C037EC71}"/>
              </a:ext>
            </a:extLst>
          </p:cNvPr>
          <p:cNvSpPr/>
          <p:nvPr/>
        </p:nvSpPr>
        <p:spPr>
          <a:xfrm>
            <a:off x="6314722" y="1478230"/>
            <a:ext cx="1226184" cy="72095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1C75F-15A7-EB74-50A5-54D775AB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01" y="3788765"/>
            <a:ext cx="4272646" cy="18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3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3D19B2-DA39-A263-7F4A-20484DD9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BC34-C08D-740A-141F-A2823C2A568E}"/>
              </a:ext>
            </a:extLst>
          </p:cNvPr>
          <p:cNvSpPr txBox="1"/>
          <p:nvPr/>
        </p:nvSpPr>
        <p:spPr>
          <a:xfrm>
            <a:off x="7831438" y="1507846"/>
            <a:ext cx="39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dynamic model: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2F5D88-B21C-D9D2-B396-19C850299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5762403" y="2056124"/>
            <a:ext cx="3384435" cy="733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7F33DC-0911-96C9-9C8E-8BB2A8ACC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48" y="3596458"/>
            <a:ext cx="2407662" cy="1888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BAF413-9587-2840-E53F-9550A6CEE15A}"/>
              </a:ext>
            </a:extLst>
          </p:cNvPr>
          <p:cNvSpPr txBox="1"/>
          <p:nvPr/>
        </p:nvSpPr>
        <p:spPr>
          <a:xfrm>
            <a:off x="8619859" y="323856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8386F4-6E19-6F17-A8EC-EA2EAF65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9146838" y="2047252"/>
            <a:ext cx="2977392" cy="733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9099AD-7E03-40DB-2B37-BF6CBF6F0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" y="2003207"/>
            <a:ext cx="5970764" cy="30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9D16A-DEB4-45E4-7ED6-199B0A26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39B5B-5E8B-EB9D-6006-2FB64722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0DC7-B60E-6C98-1084-2D6E7113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66016" y="1042043"/>
            <a:ext cx="8526568" cy="15440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574797-51A6-1C39-1C48-2D9120813327}"/>
              </a:ext>
            </a:extLst>
          </p:cNvPr>
          <p:cNvSpPr/>
          <p:nvPr/>
        </p:nvSpPr>
        <p:spPr>
          <a:xfrm>
            <a:off x="6951329" y="1148352"/>
            <a:ext cx="1521339" cy="80198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AF18B-8418-556F-830E-AF0CD647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3"/>
          <a:stretch>
            <a:fillRect/>
          </a:stretch>
        </p:blipFill>
        <p:spPr>
          <a:xfrm>
            <a:off x="5110224" y="4027983"/>
            <a:ext cx="6996895" cy="1457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9FB466-22AD-7549-FBA0-ED612736A3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2" t="-1917" r="-221" b="1917"/>
          <a:stretch>
            <a:fillRect/>
          </a:stretch>
        </p:blipFill>
        <p:spPr>
          <a:xfrm>
            <a:off x="173620" y="3503567"/>
            <a:ext cx="4679300" cy="181159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0DD614-9CA7-8AF8-EFE4-6930FFE54AD0}"/>
              </a:ext>
            </a:extLst>
          </p:cNvPr>
          <p:cNvSpPr/>
          <p:nvPr/>
        </p:nvSpPr>
        <p:spPr>
          <a:xfrm>
            <a:off x="1102255" y="4027983"/>
            <a:ext cx="830717" cy="61346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DADF7-BD00-867E-F274-B53978074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6C2040-8803-965E-7E66-376F4D8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72233-6E37-B8B4-E1B7-593DEDF1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66016" y="1042043"/>
            <a:ext cx="8526568" cy="15440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2F3817-B402-4CF8-CFC6-6BFDC4981801}"/>
              </a:ext>
            </a:extLst>
          </p:cNvPr>
          <p:cNvSpPr/>
          <p:nvPr/>
        </p:nvSpPr>
        <p:spPr>
          <a:xfrm>
            <a:off x="6951329" y="1148352"/>
            <a:ext cx="1521339" cy="80198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487A0-F2EC-A61D-1B28-3E0CA5123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2" t="-1917" r="-221" b="1917"/>
          <a:stretch>
            <a:fillRect/>
          </a:stretch>
        </p:blipFill>
        <p:spPr>
          <a:xfrm>
            <a:off x="1150000" y="3503566"/>
            <a:ext cx="4679300" cy="181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F4F74-A25E-3370-6D4E-E2F8054A7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0"/>
          <a:stretch>
            <a:fillRect/>
          </a:stretch>
        </p:blipFill>
        <p:spPr>
          <a:xfrm>
            <a:off x="7339082" y="2876309"/>
            <a:ext cx="3142372" cy="32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7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52FE36-39A8-0CFE-010A-C3574562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E6084-98B6-3BC2-964A-65E0E52F285E}"/>
                  </a:ext>
                </a:extLst>
              </p:cNvPr>
              <p:cNvSpPr txBox="1"/>
              <p:nvPr/>
            </p:nvSpPr>
            <p:spPr>
              <a:xfrm>
                <a:off x="272005" y="1403677"/>
                <a:ext cx="4572363" cy="285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baseline="-25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aseline="30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≅−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baseline="-250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</m:oMath>
                  </m:oMathPara>
                </a14:m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9E6084-98B6-3BC2-964A-65E0E52F2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05" y="1403677"/>
                <a:ext cx="4572363" cy="285335"/>
              </a:xfrm>
              <a:prstGeom prst="rect">
                <a:avLst/>
              </a:prstGeom>
              <a:blipFill>
                <a:blip r:embed="rId2"/>
                <a:stretch>
                  <a:fillRect t="-17021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017AA4-75F0-E271-9A64-91BCCEE0B109}"/>
              </a:ext>
            </a:extLst>
          </p:cNvPr>
          <p:cNvCxnSpPr>
            <a:cxnSpLocks/>
          </p:cNvCxnSpPr>
          <p:nvPr/>
        </p:nvCxnSpPr>
        <p:spPr>
          <a:xfrm flipH="1">
            <a:off x="1487927" y="1203193"/>
            <a:ext cx="1129880" cy="68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FA7BC7-8EFD-F03A-DCEC-2257FCC8202C}"/>
              </a:ext>
            </a:extLst>
          </p:cNvPr>
          <p:cNvSpPr txBox="1"/>
          <p:nvPr/>
        </p:nvSpPr>
        <p:spPr>
          <a:xfrm>
            <a:off x="1226915" y="17880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0E54E-A1AC-C46A-D3EA-3588730CBEC9}"/>
                  </a:ext>
                </a:extLst>
              </p:cNvPr>
              <p:cNvSpPr txBox="1"/>
              <p:nvPr/>
            </p:nvSpPr>
            <p:spPr>
              <a:xfrm>
                <a:off x="781291" y="2340686"/>
                <a:ext cx="4647235" cy="915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3200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acc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n-US" sz="3200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den>
                    </m:f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US" sz="3200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acc>
                    <m:r>
                      <a:rPr lang="en-US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sz="3200" baseline="-25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den>
                    </m:f>
                    <m:r>
                      <a:rPr lang="en-US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3200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0E54E-A1AC-C46A-D3EA-3588730CB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91" y="2340686"/>
                <a:ext cx="4647235" cy="915892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8C5FC7-77A3-002B-2E8E-F126355E3DD5}"/>
              </a:ext>
            </a:extLst>
          </p:cNvPr>
          <p:cNvSpPr/>
          <p:nvPr/>
        </p:nvSpPr>
        <p:spPr>
          <a:xfrm>
            <a:off x="1517015" y="2425219"/>
            <a:ext cx="705325" cy="83135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DF7751-CC27-730D-2A13-84D25E452950}"/>
              </a:ext>
            </a:extLst>
          </p:cNvPr>
          <p:cNvSpPr/>
          <p:nvPr/>
        </p:nvSpPr>
        <p:spPr>
          <a:xfrm>
            <a:off x="2890544" y="2382530"/>
            <a:ext cx="705325" cy="874047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ABFAA1-91D4-0544-54F9-C561DA725A25}"/>
              </a:ext>
            </a:extLst>
          </p:cNvPr>
          <p:cNvCxnSpPr>
            <a:cxnSpLocks/>
          </p:cNvCxnSpPr>
          <p:nvPr/>
        </p:nvCxnSpPr>
        <p:spPr>
          <a:xfrm>
            <a:off x="1861595" y="3306923"/>
            <a:ext cx="0" cy="54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0A9AC6-7DC7-FA4B-C3E0-1BD223014DDA}"/>
              </a:ext>
            </a:extLst>
          </p:cNvPr>
          <p:cNvCxnSpPr>
            <a:cxnSpLocks/>
          </p:cNvCxnSpPr>
          <p:nvPr/>
        </p:nvCxnSpPr>
        <p:spPr>
          <a:xfrm>
            <a:off x="3304572" y="3306923"/>
            <a:ext cx="0" cy="54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9BC673-739F-8592-4BD2-A5164ED2101C}"/>
              </a:ext>
            </a:extLst>
          </p:cNvPr>
          <p:cNvSpPr/>
          <p:nvPr/>
        </p:nvSpPr>
        <p:spPr>
          <a:xfrm>
            <a:off x="1459153" y="3900966"/>
            <a:ext cx="917904" cy="460836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E9A59B-4251-7E4D-0D6F-8FE4EA04A730}"/>
              </a:ext>
            </a:extLst>
          </p:cNvPr>
          <p:cNvSpPr/>
          <p:nvPr/>
        </p:nvSpPr>
        <p:spPr>
          <a:xfrm>
            <a:off x="2951909" y="3900965"/>
            <a:ext cx="705325" cy="460837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9ED8AC-C729-DC79-766D-D0C1AB370BB3}"/>
                  </a:ext>
                </a:extLst>
              </p:cNvPr>
              <p:cNvSpPr txBox="1"/>
              <p:nvPr/>
            </p:nvSpPr>
            <p:spPr>
              <a:xfrm>
                <a:off x="1517015" y="3991376"/>
                <a:ext cx="860044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𝑎𝑡𝑡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9ED8AC-C729-DC79-766D-D0C1AB370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15" y="3991376"/>
                <a:ext cx="860044" cy="270652"/>
              </a:xfrm>
              <a:prstGeom prst="rect">
                <a:avLst/>
              </a:prstGeom>
              <a:blipFill>
                <a:blip r:embed="rId4"/>
                <a:stretch>
                  <a:fillRect l="-7801" r="-354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B4A47F-59B8-BE20-5F51-AA811874017C}"/>
                  </a:ext>
                </a:extLst>
              </p:cNvPr>
              <p:cNvSpPr txBox="1"/>
              <p:nvPr/>
            </p:nvSpPr>
            <p:spPr>
              <a:xfrm>
                <a:off x="2983011" y="3945210"/>
                <a:ext cx="674223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𝑎𝑡𝑡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B4A47F-59B8-BE20-5F51-AA8118740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11" y="3945210"/>
                <a:ext cx="674223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4036BF-7B38-8CFB-9C9D-D086785139D2}"/>
                  </a:ext>
                </a:extLst>
              </p:cNvPr>
              <p:cNvSpPr txBox="1"/>
              <p:nvPr/>
            </p:nvSpPr>
            <p:spPr>
              <a:xfrm>
                <a:off x="1047063" y="4803494"/>
                <a:ext cx="4020720" cy="1139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 baseline="-25000">
                                  <a:latin typeface="Cambria Math" panose="02040503050406030204" pitchFamily="18" charset="0"/>
                                </a:rPr>
                                <m:t>𝑟𝑥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 baseline="-25000">
                                  <a:latin typeface="Cambria Math" panose="02040503050406030204" pitchFamily="18" charset="0"/>
                                </a:rPr>
                                <m:t>𝑟𝑦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i="1" baseline="-25000">
                                  <a:latin typeface="Cambria Math" panose="02040503050406030204" pitchFamily="18" charset="0"/>
                                </a:rPr>
                                <m:t>𝑟𝑧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m:rPr>
                                  <m:brk m:alnAt="7"/>
                                </m:rPr>
                                <a:rPr lang="en-US" sz="28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4036BF-7B38-8CFB-9C9D-D08678513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63" y="4803494"/>
                <a:ext cx="4020720" cy="1139414"/>
              </a:xfrm>
              <a:prstGeom prst="rect">
                <a:avLst/>
              </a:prstGeom>
              <a:blipFill>
                <a:blip r:embed="rId6"/>
                <a:stretch>
                  <a:fillRect b="-6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D2C62737-4F82-AA49-55C1-CF3FC0E3A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53" y="1158113"/>
            <a:ext cx="7428880" cy="48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8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0A92-3EAB-356F-F4AA-FD43BC9B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F7D4F-0585-B306-785C-E528CFD5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THRUST 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84521-DA44-BB6C-5F1B-158FF7CD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66016" y="1042043"/>
            <a:ext cx="8526568" cy="15440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25D318-D59D-1CC4-5472-77D2402D35D5}"/>
              </a:ext>
            </a:extLst>
          </p:cNvPr>
          <p:cNvSpPr/>
          <p:nvPr/>
        </p:nvSpPr>
        <p:spPr>
          <a:xfrm>
            <a:off x="6332084" y="1877558"/>
            <a:ext cx="1213317" cy="616788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43080-EE0C-B438-B461-6885F81CA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40" y="3329861"/>
            <a:ext cx="4605359" cy="11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53BB5-6A3D-3AAA-9502-5C352E72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9B852-ABBC-6BB9-E76F-5F8C7E49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ALLOCATION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D2383-D99D-F430-5F61-829138646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566"/>
          <a:stretch>
            <a:fillRect/>
          </a:stretch>
        </p:blipFill>
        <p:spPr>
          <a:xfrm>
            <a:off x="1566016" y="1042043"/>
            <a:ext cx="8526568" cy="154409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9FE896-4415-2EB5-DBBF-A80D33880626}"/>
              </a:ext>
            </a:extLst>
          </p:cNvPr>
          <p:cNvSpPr/>
          <p:nvPr/>
        </p:nvSpPr>
        <p:spPr>
          <a:xfrm>
            <a:off x="8879268" y="1505696"/>
            <a:ext cx="1121260" cy="924987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8BD66-E26F-2BE4-2A22-3A421FE4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4" y="3298255"/>
            <a:ext cx="4808637" cy="2217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9FC9DC-3875-94DF-D04D-340EACA55F99}"/>
              </a:ext>
            </a:extLst>
          </p:cNvPr>
          <p:cNvCxnSpPr/>
          <p:nvPr/>
        </p:nvCxnSpPr>
        <p:spPr>
          <a:xfrm>
            <a:off x="5675612" y="3119377"/>
            <a:ext cx="0" cy="283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AD904CC-9E9D-01B9-3D99-F88C7B5ED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"/>
          <a:stretch>
            <a:fillRect/>
          </a:stretch>
        </p:blipFill>
        <p:spPr>
          <a:xfrm>
            <a:off x="7076626" y="3049792"/>
            <a:ext cx="4440182" cy="299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8921E-E283-F811-03A0-52B613FFE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77D5-D618-DD32-FE7E-3786E64F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BASELINE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AFC10-1C17-CA02-0D91-00BFBCABEE92}"/>
                  </a:ext>
                </a:extLst>
              </p:cNvPr>
              <p:cNvSpPr txBox="1"/>
              <p:nvPr/>
            </p:nvSpPr>
            <p:spPr>
              <a:xfrm>
                <a:off x="176213" y="1156727"/>
                <a:ext cx="61055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Spiral maneuver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 rad/s    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 m/s       r=4 m):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AFC10-1C17-CA02-0D91-00BFBCAB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13" y="1156727"/>
                <a:ext cx="6105524" cy="369332"/>
              </a:xfrm>
              <a:prstGeom prst="rect">
                <a:avLst/>
              </a:prstGeom>
              <a:blipFill>
                <a:blip r:embed="rId2"/>
                <a:stretch>
                  <a:fillRect l="-89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871B857-C496-321D-B943-40A74D350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7" y="1861725"/>
            <a:ext cx="5707463" cy="3260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84E2E-9905-9FF2-02BC-E33867B72C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67" y="3835535"/>
            <a:ext cx="3196599" cy="2119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A66AC-6A01-D605-48EF-CC1E9113B7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7" y="1356827"/>
            <a:ext cx="3196598" cy="2119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7DA73-7647-11BA-5D6A-3DB4833748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58" y="3836266"/>
            <a:ext cx="3263817" cy="21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0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58909-570C-A75E-505D-D51EB209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OF THE PROPELLERS’ EFFECTIVENESS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EEFDC-1124-35F9-F19D-AB91B863CEAA}"/>
              </a:ext>
            </a:extLst>
          </p:cNvPr>
          <p:cNvSpPr txBox="1"/>
          <p:nvPr/>
        </p:nvSpPr>
        <p:spPr>
          <a:xfrm>
            <a:off x="296319" y="1183755"/>
            <a:ext cx="571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reduction of effectiveness of 40% in 500 sec: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9D647-7DD4-A51E-9289-2B04462061F8}"/>
                  </a:ext>
                </a:extLst>
              </p:cNvPr>
              <p:cNvSpPr txBox="1"/>
              <p:nvPr/>
            </p:nvSpPr>
            <p:spPr>
              <a:xfrm>
                <a:off x="379271" y="3541132"/>
                <a:ext cx="5716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controller compensates the reduction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9D647-7DD4-A51E-9289-2B0446206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1" y="3541132"/>
                <a:ext cx="5716729" cy="369332"/>
              </a:xfrm>
              <a:prstGeom prst="rect">
                <a:avLst/>
              </a:prstGeom>
              <a:blipFill>
                <a:blip r:embed="rId3"/>
                <a:stretch>
                  <a:fillRect l="-8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2576373-3B7A-F346-CB0F-B168F3978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96" y="3910464"/>
            <a:ext cx="3883703" cy="2218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3B8BF-006F-C53E-DD9E-844A93C9D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26" y="1732843"/>
            <a:ext cx="4814726" cy="13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8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2210E-DA88-BDC1-8CED-29142DC9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AUGMENTATION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63CC7-4DFF-1593-14C1-0F499811C22E}"/>
              </a:ext>
            </a:extLst>
          </p:cNvPr>
          <p:cNvSpPr txBox="1"/>
          <p:nvPr/>
        </p:nvSpPr>
        <p:spPr>
          <a:xfrm>
            <a:off x="273187" y="1143529"/>
            <a:ext cx="213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properties: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749E-DA1A-1F72-4A17-94366573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61" y="4239587"/>
            <a:ext cx="6451581" cy="586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FBACC-5D54-3304-A3CD-FF28B27EB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67" y="1730416"/>
            <a:ext cx="8214796" cy="22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7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A1AE-1090-FEE3-78E5-1C347C27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498700-1EFC-2EA8-AB5E-1FE56CCCCDC9}"/>
                  </a:ext>
                </a:extLst>
              </p:cNvPr>
              <p:cNvSpPr txBox="1"/>
              <p:nvPr/>
            </p:nvSpPr>
            <p:spPr>
              <a:xfrm>
                <a:off x="105355" y="1111169"/>
                <a:ext cx="7706725" cy="13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verified the behavior of the baseline control system in the following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Presence of package with 0.4 kg of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Spiral with Gaussian noise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seconds gust disturbance of intensity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[1 1 1] N at time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=225 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498700-1EFC-2EA8-AB5E-1FE56CCCC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5" y="1111169"/>
                <a:ext cx="7706725" cy="1339534"/>
              </a:xfrm>
              <a:prstGeom prst="rect">
                <a:avLst/>
              </a:prstGeom>
              <a:blipFill>
                <a:blip r:embed="rId2"/>
                <a:stretch>
                  <a:fillRect l="-632" t="-227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DD6F41-2781-2DC0-7C7D-D860A09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53" y="2407399"/>
            <a:ext cx="6315148" cy="36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68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59664-A14A-9D87-9302-49DFEAE9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4053A-DED4-759C-95CD-1F05DC051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67" y="1106034"/>
            <a:ext cx="3764775" cy="2464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F7C73-A6E1-1945-F7C5-5DFB00800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80" y="3570789"/>
            <a:ext cx="4025568" cy="2656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245081-BCBE-2E0A-9975-EFEE4D14F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70" y="3570790"/>
            <a:ext cx="4025568" cy="26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58155-59B5-C628-2992-4A85914C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D2D27-A874-BF5F-5496-069FFEF07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611251" y="1065281"/>
            <a:ext cx="3384435" cy="73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1037C-98F7-6554-D228-83B757AA9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95686" y="1056409"/>
            <a:ext cx="2977392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A683A-5B63-375A-D8C7-2BD7EC56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1" y="2212031"/>
            <a:ext cx="548687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173E45-C6B4-6316-C6C7-75C9DE1A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472AF-8F2C-88CA-E4BF-D0425A46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2" y="1299037"/>
            <a:ext cx="10202835" cy="48216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992CAE-344D-B763-6676-F609329AF702}"/>
              </a:ext>
            </a:extLst>
          </p:cNvPr>
          <p:cNvSpPr/>
          <p:nvPr/>
        </p:nvSpPr>
        <p:spPr>
          <a:xfrm>
            <a:off x="1922882" y="4670385"/>
            <a:ext cx="7400526" cy="1342663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1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D2F73-73C5-A8FB-1540-675B02F1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F70DD-D7F3-15E0-98B0-23AE15FE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45" y="1218497"/>
            <a:ext cx="7448309" cy="2680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38B70-F3F0-9687-3F90-AAFBEC975D4E}"/>
              </a:ext>
            </a:extLst>
          </p:cNvPr>
          <p:cNvSpPr txBox="1"/>
          <p:nvPr/>
        </p:nvSpPr>
        <p:spPr>
          <a:xfrm>
            <a:off x="197734" y="3939539"/>
            <a:ext cx="1013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make the prediction error converge to zero asymptotically: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D3F45-E4CE-51F6-9469-6AC460239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34" y="4308871"/>
            <a:ext cx="4493332" cy="18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0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ED5EB-8ADD-AB29-EDEC-25DF0964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FDC64-13EB-64B4-1847-B99B8308C29D}"/>
              </a:ext>
            </a:extLst>
          </p:cNvPr>
          <p:cNvSpPr txBox="1"/>
          <p:nvPr/>
        </p:nvSpPr>
        <p:spPr>
          <a:xfrm>
            <a:off x="157441" y="4217370"/>
            <a:ext cx="911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following uncertain UAV dynamics for position control augmentation: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43F88-235F-DE42-1294-1BFAB25EB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75" y="4586702"/>
            <a:ext cx="9163291" cy="1512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9A080-9DA1-86C2-D9C7-79A10104B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39" y="1003646"/>
            <a:ext cx="5642658" cy="26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7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D925A-B43B-3B4C-54A8-2F9590CA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0D64-CB1C-825D-5ECD-3E73D3A9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9" y="1081549"/>
            <a:ext cx="9707722" cy="199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677EAE-5A15-1CD6-87E5-1BBB0AAB9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8" y="3522625"/>
            <a:ext cx="4213240" cy="197041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39E4BA-7E4C-2382-95AB-11574564B702}"/>
              </a:ext>
            </a:extLst>
          </p:cNvPr>
          <p:cNvSpPr/>
          <p:nvPr/>
        </p:nvSpPr>
        <p:spPr>
          <a:xfrm>
            <a:off x="2924092" y="1956122"/>
            <a:ext cx="1138621" cy="93754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B0E62D-1717-83FF-D220-4269DD8ACF9E}"/>
              </a:ext>
            </a:extLst>
          </p:cNvPr>
          <p:cNvSpPr/>
          <p:nvPr/>
        </p:nvSpPr>
        <p:spPr>
          <a:xfrm>
            <a:off x="1276630" y="3808071"/>
            <a:ext cx="3052302" cy="33759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76168-335F-3F31-CE14-7C8DF42F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35" y="4084766"/>
            <a:ext cx="5628396" cy="6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DD438-B0E9-5757-A895-2710B065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94C71-3837-B35F-3249-97F1582D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9CD8F-75AC-EDE5-EAC9-6DDA3C60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9" y="1081549"/>
            <a:ext cx="9707722" cy="199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45F0F-6873-7DC4-1345-D5F66F842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3" y="3302642"/>
            <a:ext cx="4213240" cy="197041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963FFC-B874-A749-2B9F-C77AB52A1CF8}"/>
              </a:ext>
            </a:extLst>
          </p:cNvPr>
          <p:cNvSpPr/>
          <p:nvPr/>
        </p:nvSpPr>
        <p:spPr>
          <a:xfrm>
            <a:off x="5412649" y="1689904"/>
            <a:ext cx="1138621" cy="93754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396846-5D16-A7BE-FA97-973B20A0F69B}"/>
              </a:ext>
            </a:extLst>
          </p:cNvPr>
          <p:cNvSpPr/>
          <p:nvPr/>
        </p:nvSpPr>
        <p:spPr>
          <a:xfrm>
            <a:off x="1120371" y="3864847"/>
            <a:ext cx="3052302" cy="33759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A926D-2EBB-D7CB-DD10-36A53D2A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0" b="39513"/>
          <a:stretch>
            <a:fillRect/>
          </a:stretch>
        </p:blipFill>
        <p:spPr>
          <a:xfrm>
            <a:off x="5879940" y="4214498"/>
            <a:ext cx="5903090" cy="945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B8FA59-9593-59EE-1860-C9DBA42AE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8" y="5533304"/>
            <a:ext cx="3792067" cy="639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0043D-57B3-276D-573F-755B17A5FCB8}"/>
              </a:ext>
            </a:extLst>
          </p:cNvPr>
          <p:cNvSpPr txBox="1"/>
          <p:nvPr/>
        </p:nvSpPr>
        <p:spPr>
          <a:xfrm>
            <a:off x="973314" y="5273053"/>
            <a:ext cx="387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N.B.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introduced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e-modification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9502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9CD6-FBAC-871C-2193-1F52404C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F214F-2ADA-703F-E8F5-AEF3EB16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54B9-128A-D086-7D05-798D7A5A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9" y="1081549"/>
            <a:ext cx="9707722" cy="199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0CDBE-AF4D-95E1-3602-AF846CF7C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8" y="3522625"/>
            <a:ext cx="4213240" cy="197041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40B102-5C42-AA90-427F-34B9D75ED905}"/>
              </a:ext>
            </a:extLst>
          </p:cNvPr>
          <p:cNvSpPr/>
          <p:nvPr/>
        </p:nvSpPr>
        <p:spPr>
          <a:xfrm>
            <a:off x="9400127" y="1609694"/>
            <a:ext cx="1138621" cy="93754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2F0A5A-505F-DEF6-E9D1-EFE9EEC0258E}"/>
              </a:ext>
            </a:extLst>
          </p:cNvPr>
          <p:cNvSpPr/>
          <p:nvPr/>
        </p:nvSpPr>
        <p:spPr>
          <a:xfrm>
            <a:off x="1207182" y="4339032"/>
            <a:ext cx="3052302" cy="33759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AA1DD-DCBB-1B35-E168-3B58033A9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22" y="4092790"/>
            <a:ext cx="6191199" cy="7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03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6C91F-60F1-DFEF-BCBB-CA7AB461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DDFED4-F892-EE0A-31EA-9AC91EADAB93}"/>
              </a:ext>
            </a:extLst>
          </p:cNvPr>
          <p:cNvCxnSpPr>
            <a:cxnSpLocks/>
          </p:cNvCxnSpPr>
          <p:nvPr/>
        </p:nvCxnSpPr>
        <p:spPr>
          <a:xfrm>
            <a:off x="6327494" y="3345084"/>
            <a:ext cx="0" cy="257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D3C97F-188A-9B28-9B8B-08D111B59682}"/>
              </a:ext>
            </a:extLst>
          </p:cNvPr>
          <p:cNvSpPr txBox="1"/>
          <p:nvPr/>
        </p:nvSpPr>
        <p:spPr>
          <a:xfrm>
            <a:off x="458384" y="3345084"/>
            <a:ext cx="582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L=1: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3B36AB-0474-450D-8450-7DE0C58214A8}"/>
                  </a:ext>
                </a:extLst>
              </p:cNvPr>
              <p:cNvSpPr txBox="1"/>
              <p:nvPr/>
            </p:nvSpPr>
            <p:spPr>
              <a:xfrm>
                <a:off x="6461787" y="3345084"/>
                <a:ext cx="5826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Γ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=0.001*I</a:t>
                </a:r>
                <a:r>
                  <a:rPr lang="it-IT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6x6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3B36AB-0474-450D-8450-7DE0C58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87" y="3345084"/>
                <a:ext cx="5826669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BBCCAF-8876-05FF-E4E7-FB671B1BDD8B}"/>
              </a:ext>
            </a:extLst>
          </p:cNvPr>
          <p:cNvSpPr txBox="1"/>
          <p:nvPr/>
        </p:nvSpPr>
        <p:spPr>
          <a:xfrm>
            <a:off x="336848" y="3728884"/>
            <a:ext cx="58563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error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Numerically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transient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control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B5B3B-332D-A5BA-6BC0-67D90823B73C}"/>
                  </a:ext>
                </a:extLst>
              </p:cNvPr>
              <p:cNvSpPr txBox="1"/>
              <p:nvPr/>
            </p:nvSpPr>
            <p:spPr>
              <a:xfrm>
                <a:off x="6461790" y="3728884"/>
                <a:ext cx="585634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Sufficiently fast convergence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adaptation for all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 over-aggressive adaptation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cause: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 parameter estimates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oscillatory control responses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4B5B3B-332D-A5BA-6BC0-67D90823B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90" y="3728884"/>
                <a:ext cx="5856349" cy="2308324"/>
              </a:xfrm>
              <a:prstGeom prst="rect">
                <a:avLst/>
              </a:prstGeom>
              <a:blipFill>
                <a:blip r:embed="rId3"/>
                <a:stretch>
                  <a:fillRect l="-832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46AE8BD-B64C-6F5E-2674-7571DA680D18}"/>
              </a:ext>
            </a:extLst>
          </p:cNvPr>
          <p:cNvSpPr txBox="1"/>
          <p:nvPr/>
        </p:nvSpPr>
        <p:spPr>
          <a:xfrm>
            <a:off x="203200" y="1253067"/>
            <a:ext cx="11776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“Increasing the adaptation gain can arbitrarily reduce the tracking error, even during transients. However, large adaptive gains lead to high-gain feedback, high-frequency oscillations in the control signal, and reduced tolerance to delays. Since no systematic guidelines exist for selecting these gains, tuning MRAC controllers typically relies on simulations or empirical trial-and-error, making effective gain selection a major practical challenge.”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 dirty="0">
                <a:solidFill>
                  <a:srgbClr val="65829B"/>
                </a:solidFill>
              </a:rPr>
              <a:t>Source: https://engineering.purdue.edu/~zak/ECE675__2022/L1_adaptive_control.pdf</a:t>
            </a:r>
          </a:p>
        </p:txBody>
      </p:sp>
    </p:spTree>
    <p:extLst>
      <p:ext uri="{BB962C8B-B14F-4D97-AF65-F5344CB8AC3E}">
        <p14:creationId xmlns:p14="http://schemas.microsoft.com/office/powerpoint/2010/main" val="3963582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0569F7-29C0-E391-D473-23F4E252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82285B-71D9-22C9-792F-95792C9350A3}"/>
                  </a:ext>
                </a:extLst>
              </p:cNvPr>
              <p:cNvSpPr txBox="1"/>
              <p:nvPr/>
            </p:nvSpPr>
            <p:spPr>
              <a:xfrm>
                <a:off x="176514" y="1099154"/>
                <a:ext cx="6105644" cy="21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verified the behavior of the baseline + PBMRAC control system in the following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Presence of package with 0.4 kg of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Spiral with Gaussian noise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seconds gust disturbance of intensity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[1 1 1] N at time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=225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Reduction of propellers’ effectiveness of 40% in 500 sec: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82285B-71D9-22C9-792F-95792C93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4" y="1099154"/>
                <a:ext cx="6105644" cy="2147191"/>
              </a:xfrm>
              <a:prstGeom prst="rect">
                <a:avLst/>
              </a:prstGeom>
              <a:blipFill>
                <a:blip r:embed="rId2"/>
                <a:stretch>
                  <a:fillRect l="-898" t="-1416" r="-499" b="-3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0CD981-86F6-0D34-E0D1-A36C2E83D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8" y="3308052"/>
            <a:ext cx="4848444" cy="27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3E4378-4203-59E7-832B-69CA49EE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65585-6243-E391-9574-27A59C27E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0" y="1086240"/>
            <a:ext cx="4058824" cy="2646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17D9C-AE38-79FF-1540-BAA91AB06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0" y="3641878"/>
            <a:ext cx="3955232" cy="25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1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1077A-0673-102B-1668-D8DBAB88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FD58DD-0ADE-FCAB-C61A-BB58FF6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21D5-FA71-37B0-510A-C43C70206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54" y="1043438"/>
            <a:ext cx="3869090" cy="255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45D93-11C3-B3F5-9CE8-090EE6762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54" y="3668902"/>
            <a:ext cx="3869091" cy="25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57898-1FEB-4478-F734-A1AC1040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8888-04D2-86E3-4AAC-EEC64CE76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611251" y="1065281"/>
            <a:ext cx="3384435" cy="73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7B3C9-2F3B-87FC-E9A8-9AEAB4D9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95686" y="1056409"/>
            <a:ext cx="2977392" cy="73352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5BBBF2-6A59-9CFD-8C06-489BDE77126E}"/>
              </a:ext>
            </a:extLst>
          </p:cNvPr>
          <p:cNvSpPr/>
          <p:nvPr/>
        </p:nvSpPr>
        <p:spPr>
          <a:xfrm>
            <a:off x="5995686" y="1209436"/>
            <a:ext cx="619246" cy="48625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CE8F2F-427C-7F08-05A7-D86648129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" y="1925301"/>
            <a:ext cx="5473050" cy="3534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CAC86-4D3E-F77B-79AD-1F4917EC9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"/>
          <a:stretch>
            <a:fillRect/>
          </a:stretch>
        </p:blipFill>
        <p:spPr>
          <a:xfrm>
            <a:off x="6043736" y="3131070"/>
            <a:ext cx="4860292" cy="25174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C9EE04-74A4-995F-33A3-1675BCFE9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14"/>
          <a:stretch>
            <a:fillRect/>
          </a:stretch>
        </p:blipFill>
        <p:spPr>
          <a:xfrm>
            <a:off x="6153696" y="2302697"/>
            <a:ext cx="5585361" cy="59015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629960-61DB-212E-5597-B2D8D78D2D46}"/>
              </a:ext>
            </a:extLst>
          </p:cNvPr>
          <p:cNvSpPr/>
          <p:nvPr/>
        </p:nvSpPr>
        <p:spPr>
          <a:xfrm>
            <a:off x="2097683" y="2881735"/>
            <a:ext cx="1093809" cy="61497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C9AFF2-9B7C-1178-577E-0BBD5CE7341B}"/>
              </a:ext>
            </a:extLst>
          </p:cNvPr>
          <p:cNvSpPr/>
          <p:nvPr/>
        </p:nvSpPr>
        <p:spPr>
          <a:xfrm>
            <a:off x="5874152" y="1965690"/>
            <a:ext cx="5306992" cy="3734842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51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51E4-D066-8593-8A3E-3BBD5A17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1485BB-877C-3F88-A7D0-3A0561D3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BBC51-CCAE-8524-E10A-47E8B8254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15" y="1058811"/>
            <a:ext cx="4298261" cy="2738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66EC7-BC55-E06E-9E1E-E0B5D15A2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17" y="3709413"/>
            <a:ext cx="3849057" cy="2456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3E6FFD-7D81-DFE8-A680-E7A33AF28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83" y="3709413"/>
            <a:ext cx="3923350" cy="2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00B97-8A19-67C6-2928-8EDC344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444E-8BB3-559C-CD3A-3084A0CEE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42" y="1450835"/>
            <a:ext cx="3641921" cy="240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8BE8-B8A1-8807-F671-B88404A80E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43" y="3854310"/>
            <a:ext cx="3535711" cy="2333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782DE-E15C-F7C8-31A2-DD34863826AE}"/>
              </a:ext>
            </a:extLst>
          </p:cNvPr>
          <p:cNvSpPr txBox="1"/>
          <p:nvPr/>
        </p:nvSpPr>
        <p:spPr>
          <a:xfrm>
            <a:off x="8890000" y="1081534"/>
            <a:ext cx="197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adaptive: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68F50-77F3-98E1-CD23-1EB80E3868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3" y="3819382"/>
            <a:ext cx="3641564" cy="240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3F15F-194C-F89F-7BE8-F827ADB43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3" y="1420088"/>
            <a:ext cx="3641564" cy="2403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354CE-3925-7691-B06A-C01633AF5F03}"/>
              </a:ext>
            </a:extLst>
          </p:cNvPr>
          <p:cNvSpPr txBox="1"/>
          <p:nvPr/>
        </p:nvSpPr>
        <p:spPr>
          <a:xfrm>
            <a:off x="1908038" y="1081534"/>
            <a:ext cx="197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adaptive: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57071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88C59-33EA-3EB5-22B0-A359EBBC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46930-5179-F648-5810-79A51F672861}"/>
              </a:ext>
            </a:extLst>
          </p:cNvPr>
          <p:cNvSpPr txBox="1"/>
          <p:nvPr/>
        </p:nvSpPr>
        <p:spPr>
          <a:xfrm>
            <a:off x="5322877" y="1042275"/>
            <a:ext cx="197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0.2 Kg package: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88B14-7BC6-E7AD-8819-4D0A6FF2B563}"/>
              </a:ext>
            </a:extLst>
          </p:cNvPr>
          <p:cNvSpPr txBox="1"/>
          <p:nvPr/>
        </p:nvSpPr>
        <p:spPr>
          <a:xfrm>
            <a:off x="1069872" y="1017873"/>
            <a:ext cx="197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package: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61E16-2B77-E837-5260-4B401E216F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" y="3779432"/>
            <a:ext cx="3649172" cy="2408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0335F-5C76-8B0A-6F7E-57C2F2FF2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" y="1356427"/>
            <a:ext cx="3748933" cy="2392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D5E36-5D11-C00C-71C1-7CBC37649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64" y="1395573"/>
            <a:ext cx="3773902" cy="24082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533ABF-EDE2-9D5A-DD9A-2D73806E42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16" y="3773156"/>
            <a:ext cx="3649172" cy="2393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C273EB-667F-77EC-14CF-071CB6B0B61D}"/>
              </a:ext>
            </a:extLst>
          </p:cNvPr>
          <p:cNvSpPr txBox="1"/>
          <p:nvPr/>
        </p:nvSpPr>
        <p:spPr>
          <a:xfrm>
            <a:off x="9359635" y="1063235"/>
            <a:ext cx="197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0.4 Kg package:</a:t>
            </a:r>
            <a:endParaRPr lang="en-US" sz="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977EDA-EE18-1A90-B7CD-8C6559E3FA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589" y="1347614"/>
            <a:ext cx="3849057" cy="2456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D9DA4B-3F3C-A7F3-7F21-2A6E418B76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24" y="3781759"/>
            <a:ext cx="3703122" cy="2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9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22357-8577-B18E-497A-EF925E75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22FDB-7FC5-E6A2-9A8F-91FB871F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2" y="1183291"/>
            <a:ext cx="10202835" cy="48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1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A1FAC8-5A82-F45E-B805-0CAFCA07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86789-CFF8-2583-294F-E674E8645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49" y="1626502"/>
            <a:ext cx="5658837" cy="3450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13F5C-3113-30C5-AC93-7C4EB643C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79" y="1626502"/>
            <a:ext cx="5617066" cy="35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09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FD9BF-30AF-20DE-5834-3F1CBB24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4D12-5500-648C-B86A-101D292AD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3951" r="6929" b="4409"/>
          <a:stretch>
            <a:fillRect/>
          </a:stretch>
        </p:blipFill>
        <p:spPr>
          <a:xfrm>
            <a:off x="1804191" y="1116957"/>
            <a:ext cx="8583617" cy="49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4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A243F-4E74-A61A-99A5-59D9DBA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BFB3D-E4CC-9DD1-8A27-30CE6295A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" t="4456" r="6998" b="5481"/>
          <a:stretch>
            <a:fillRect/>
          </a:stretch>
        </p:blipFill>
        <p:spPr>
          <a:xfrm>
            <a:off x="196768" y="1719409"/>
            <a:ext cx="5824741" cy="3332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EEA61-4CCF-0B87-AD45-6362A7350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4608" r="4978" b="2406"/>
          <a:stretch>
            <a:fillRect/>
          </a:stretch>
        </p:blipFill>
        <p:spPr>
          <a:xfrm>
            <a:off x="6261904" y="1645796"/>
            <a:ext cx="5824741" cy="34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3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95DCB2-76CC-3C15-D0E9-0D4A0353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891D7-720A-9C1F-7760-2AF8CE539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9818" y="1055710"/>
            <a:ext cx="6107044" cy="4580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9332B-2154-7680-57DE-751070BC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55" y="1017614"/>
            <a:ext cx="6020112" cy="45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2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4B23E-AADD-8FBB-ED25-6A69AB7C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93D3A-5CF1-3A18-423A-C7FF93E99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92" y="1230766"/>
            <a:ext cx="6283778" cy="47128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D508C1-06B9-95C0-7A39-BEAEAE12B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05861"/>
            <a:ext cx="6083524" cy="45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9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43AB06-9C0A-294F-10E1-51A706B2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E8B37-64D5-B173-0CC9-A25053F24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2390" y="1227812"/>
            <a:ext cx="5909610" cy="443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BF71FF-1262-F821-CCBD-30F3A94D1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407" y="1227812"/>
            <a:ext cx="6006197" cy="450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9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32813F-8F6B-E303-E850-CF490658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7EC50-14B0-0540-FA55-C1A61D8C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611251" y="1065281"/>
            <a:ext cx="3384435" cy="73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03180-F4B4-DA21-B345-C0E63290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95686" y="1056409"/>
            <a:ext cx="2977392" cy="7335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50CE95-39BD-2888-CACE-D1F75D16CEAA}"/>
              </a:ext>
            </a:extLst>
          </p:cNvPr>
          <p:cNvSpPr/>
          <p:nvPr/>
        </p:nvSpPr>
        <p:spPr>
          <a:xfrm>
            <a:off x="7002682" y="1180044"/>
            <a:ext cx="787079" cy="538797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F8B496-F2D3-C935-603A-C92441A3F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96" y="3124056"/>
            <a:ext cx="5412311" cy="1502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4B138-E931-67FF-D595-904451E90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7" r="31326" b="40867"/>
          <a:stretch>
            <a:fillRect/>
          </a:stretch>
        </p:blipFill>
        <p:spPr>
          <a:xfrm>
            <a:off x="6096000" y="2375078"/>
            <a:ext cx="3835670" cy="60748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A3D006-C186-02B0-E6DB-B850AB9F0B7C}"/>
              </a:ext>
            </a:extLst>
          </p:cNvPr>
          <p:cNvSpPr/>
          <p:nvPr/>
        </p:nvSpPr>
        <p:spPr>
          <a:xfrm>
            <a:off x="5821595" y="2110993"/>
            <a:ext cx="5467579" cy="2877696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919E00-F583-B32A-1546-7C086634E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" y="1925301"/>
            <a:ext cx="5473050" cy="353441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CCED44-86EA-5A9E-F059-F9C8300A5AA7}"/>
              </a:ext>
            </a:extLst>
          </p:cNvPr>
          <p:cNvSpPr/>
          <p:nvPr/>
        </p:nvSpPr>
        <p:spPr>
          <a:xfrm>
            <a:off x="1200645" y="3429000"/>
            <a:ext cx="1154803" cy="74946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8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08A99C-A3D3-1B0E-C23A-7F8F1BC2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DELIVERY SCENARIO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72C71F-3C10-CD67-4708-B5FE2F5A4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559" y="2098074"/>
            <a:ext cx="5731448" cy="3176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A121C-62ED-8F1F-3647-36801C6B1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324" y="1713053"/>
            <a:ext cx="7120676" cy="39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7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688E-1E76-96C9-2027-F9D9DDAC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7AAC3C-98FF-3906-1EEB-28B2CD2A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64F9AB-43B9-FF1E-3EB1-2E28E8C82752}"/>
                  </a:ext>
                </a:extLst>
              </p:cNvPr>
              <p:cNvSpPr txBox="1"/>
              <p:nvPr/>
            </p:nvSpPr>
            <p:spPr>
              <a:xfrm>
                <a:off x="6294401" y="2601323"/>
                <a:ext cx="6012969" cy="21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verified the behavior of the baseline + PBMRAC control system in the following urban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Presence of package with 0.4 kg of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noise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seconds gust disturbance of intensity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[1 1 1] N at time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=50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Reduction of propellers’ effectiveness of 40% in 500 sec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64F9AB-43B9-FF1E-3EB1-2E28E8C82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01" y="2601323"/>
                <a:ext cx="6012969" cy="2147191"/>
              </a:xfrm>
              <a:prstGeom prst="rect">
                <a:avLst/>
              </a:prstGeom>
              <a:blipFill>
                <a:blip r:embed="rId2"/>
                <a:stretch>
                  <a:fillRect l="-913" t="-1705" b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27339B-6C8A-7090-0302-626A14C0A488}"/>
              </a:ext>
            </a:extLst>
          </p:cNvPr>
          <p:cNvSpPr/>
          <p:nvPr/>
        </p:nvSpPr>
        <p:spPr>
          <a:xfrm>
            <a:off x="6195572" y="2601323"/>
            <a:ext cx="5936327" cy="2147191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9A9D9A-229C-0F01-1CEA-776FD1E43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94" y="2246615"/>
            <a:ext cx="5153565" cy="2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465C-F273-DB1F-1ECD-C1D162580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795339-11AF-B226-6FEB-867D3C9A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A2D9E-FD8B-A88B-5A41-FB90373EE206}"/>
              </a:ext>
            </a:extLst>
          </p:cNvPr>
          <p:cNvSpPr txBox="1"/>
          <p:nvPr/>
        </p:nvSpPr>
        <p:spPr>
          <a:xfrm>
            <a:off x="6527396" y="2381589"/>
            <a:ext cx="55445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following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successfully covered 70 m in 61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velocity: 3.5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tracking error: 0.8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signals remained smooth and free of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adaptive augmentation ensured robustness to: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Payload mass variations up to 0.6 kg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Package dimensions up to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l_box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0.8 m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Gust disturbances up to 4 N per axis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D3700B-9362-E775-A46C-0AF7F1BB9B8C}"/>
              </a:ext>
            </a:extLst>
          </p:cNvPr>
          <p:cNvSpPr/>
          <p:nvPr/>
        </p:nvSpPr>
        <p:spPr>
          <a:xfrm>
            <a:off x="6251892" y="2012790"/>
            <a:ext cx="5880007" cy="329998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F42DA7-EBE0-D6F6-EB92-11CED2153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00" y="2249799"/>
            <a:ext cx="5153565" cy="28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35E686-582D-B8C7-2129-C1D2E484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B976C-A896-16D0-F980-6135196F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611251" y="1065281"/>
            <a:ext cx="3384435" cy="73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159F4-78ED-CADA-90E2-33E3E7FB4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95686" y="1056409"/>
            <a:ext cx="2977392" cy="7335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40AC0C-40B4-CD08-B91F-307DAD24F3F9}"/>
              </a:ext>
            </a:extLst>
          </p:cNvPr>
          <p:cNvSpPr/>
          <p:nvPr/>
        </p:nvSpPr>
        <p:spPr>
          <a:xfrm>
            <a:off x="8212238" y="1188916"/>
            <a:ext cx="619246" cy="486255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17531-AD6F-ACDF-7775-CD29084E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40" y="4350278"/>
            <a:ext cx="6247286" cy="1128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89301-FDC7-46CA-5994-F3E31529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8"/>
          <a:stretch>
            <a:fillRect/>
          </a:stretch>
        </p:blipFill>
        <p:spPr>
          <a:xfrm>
            <a:off x="6038801" y="3469972"/>
            <a:ext cx="5585361" cy="918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874C5-5878-C521-6B50-3F9A62136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71" y="2314350"/>
            <a:ext cx="4578363" cy="111524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A141B5-E414-A774-A10A-1E16D8A01E86}"/>
              </a:ext>
            </a:extLst>
          </p:cNvPr>
          <p:cNvSpPr/>
          <p:nvPr/>
        </p:nvSpPr>
        <p:spPr>
          <a:xfrm>
            <a:off x="5497974" y="1996633"/>
            <a:ext cx="6528121" cy="3883306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05B23-B96A-DE75-81B6-6352CE8AC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" y="1996633"/>
            <a:ext cx="5305329" cy="342610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4504F0-D0E1-10F5-7E0E-2699057ADAE0}"/>
              </a:ext>
            </a:extLst>
          </p:cNvPr>
          <p:cNvSpPr/>
          <p:nvPr/>
        </p:nvSpPr>
        <p:spPr>
          <a:xfrm>
            <a:off x="1376196" y="2275838"/>
            <a:ext cx="1957313" cy="652557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B0A8-6C23-1EC6-1B91-6F7471D1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E2282-6C34-C6F4-A4DA-5F21C0D2D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8"/>
          <a:stretch>
            <a:fillRect/>
          </a:stretch>
        </p:blipFill>
        <p:spPr>
          <a:xfrm>
            <a:off x="2611251" y="1065281"/>
            <a:ext cx="3384435" cy="73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9052D-AB32-E853-26C6-36094A20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6"/>
          <a:stretch>
            <a:fillRect/>
          </a:stretch>
        </p:blipFill>
        <p:spPr>
          <a:xfrm>
            <a:off x="5995686" y="1056409"/>
            <a:ext cx="2977392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8B86F-EBEE-6DA4-83EA-A97F629AE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" y="1925301"/>
            <a:ext cx="5473050" cy="353441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97BB27-22FD-5708-3387-1053BE5D8F4A}"/>
              </a:ext>
            </a:extLst>
          </p:cNvPr>
          <p:cNvSpPr/>
          <p:nvPr/>
        </p:nvSpPr>
        <p:spPr>
          <a:xfrm>
            <a:off x="1258518" y="4241760"/>
            <a:ext cx="1525193" cy="121795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3C13B3-2C25-ECD3-5109-107E44CD6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43" y="2873662"/>
            <a:ext cx="5194819" cy="85338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EF786E-E515-737E-9EDD-AB4F0ECAECC8}"/>
              </a:ext>
            </a:extLst>
          </p:cNvPr>
          <p:cNvSpPr/>
          <p:nvPr/>
        </p:nvSpPr>
        <p:spPr>
          <a:xfrm>
            <a:off x="6457480" y="2691375"/>
            <a:ext cx="5389209" cy="1217959"/>
          </a:xfrm>
          <a:prstGeom prst="roundRect">
            <a:avLst/>
          </a:prstGeom>
          <a:noFill/>
          <a:ln>
            <a:solidFill>
              <a:srgbClr val="21365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0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FE2047-4508-CD8D-1977-0DCA0A95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UAV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7E8F7-EF36-30F2-47BD-82FED3FCB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0" y="1387661"/>
            <a:ext cx="10759450" cy="42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CD15D8-B828-ED5B-12D5-BCF0B121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01FDE-22A3-AA90-9B81-820DE518C2A8}"/>
              </a:ext>
            </a:extLst>
          </p:cNvPr>
          <p:cNvSpPr txBox="1"/>
          <p:nvPr/>
        </p:nvSpPr>
        <p:spPr>
          <a:xfrm>
            <a:off x="190983" y="1186404"/>
            <a:ext cx="4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 the UAV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inertial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[0 0 1]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83418-8E43-0A8D-3EB7-5F66A50F37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13" y="3711825"/>
            <a:ext cx="3679136" cy="2451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96A83-EA0B-5466-0CB6-B6901C214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72" y="1139833"/>
            <a:ext cx="3679136" cy="2375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6E704-2D64-C913-396B-09737F5DD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1"/>
          <a:stretch>
            <a:fillRect/>
          </a:stretch>
        </p:blipFill>
        <p:spPr>
          <a:xfrm>
            <a:off x="696092" y="2274788"/>
            <a:ext cx="6073666" cy="27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a17712b-6df3-425d-808e-309df28a5eeb}" enabled="0" method="" siteId="{0a17712b-6df3-425d-808e-309df28a5e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Widescreen</PresentationFormat>
  <Paragraphs>157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Office Theme</vt:lpstr>
      <vt:lpstr>Adaptive and Autonomous Aerospace Systems «”Predictor-based adaptive control for delivery UAV”»</vt:lpstr>
      <vt:lpstr>UAV MODEL</vt:lpstr>
      <vt:lpstr>UAV MODEL</vt:lpstr>
      <vt:lpstr>UAV MODEL</vt:lpstr>
      <vt:lpstr>UAV MODEL</vt:lpstr>
      <vt:lpstr>UAV MODEL</vt:lpstr>
      <vt:lpstr>UAV MODEL</vt:lpstr>
      <vt:lpstr>UAV MODEL</vt:lpstr>
      <vt:lpstr>TRIMMING</vt:lpstr>
      <vt:lpstr>TRIMMING</vt:lpstr>
      <vt:lpstr>TRIMMING</vt:lpstr>
      <vt:lpstr>BASELINE CONTROLLER</vt:lpstr>
      <vt:lpstr>POSITION CONTROLLER</vt:lpstr>
      <vt:lpstr>POSITION CONTROLLER: EIGENVALUE ASSIGNMENTS</vt:lpstr>
      <vt:lpstr>POSITION CONTROLLER: LQR</vt:lpstr>
      <vt:lpstr>POSITION CONTROLLER: LQR</vt:lpstr>
      <vt:lpstr>POSITION CONTROLLER: LQR</vt:lpstr>
      <vt:lpstr>POSITION CONTROLLER: LQR</vt:lpstr>
      <vt:lpstr>ATTITUDE PLANNER</vt:lpstr>
      <vt:lpstr>ATTITUDE CONTROLLER</vt:lpstr>
      <vt:lpstr>ATTITUDE CONTROLLER</vt:lpstr>
      <vt:lpstr>ATTITUDE CONTROLLER</vt:lpstr>
      <vt:lpstr>DESIRED THRUST NORMALIZATION</vt:lpstr>
      <vt:lpstr>CONTROL ALLOCATION</vt:lpstr>
      <vt:lpstr>TEST THE BASELINE CONTROLLER</vt:lpstr>
      <vt:lpstr>REDUCTION OF THE PROPELLERS’ EFFECTIVENESS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ADAPTIVE AUGMENTATION</vt:lpstr>
      <vt:lpstr>UAV CONTROLLER</vt:lpstr>
      <vt:lpstr>TEST IN DELIVERY SCENARIO</vt:lpstr>
      <vt:lpstr>TEST IN DELIVERY SCENARIO</vt:lpstr>
      <vt:lpstr>TEST IN DELIVERY SCENARIO</vt:lpstr>
      <vt:lpstr>TEST IN DELIVERY SCENARIO</vt:lpstr>
      <vt:lpstr>TEST IN DELIVERY SCENARIO</vt:lpstr>
      <vt:lpstr>TEST IN DELIVERY SCENARIO</vt:lpstr>
      <vt:lpstr>TEST IN DELIVERY SCENARIO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Riccardo Simonetti</dc:creator>
  <cp:lastModifiedBy>Mattia Di Mauro</cp:lastModifiedBy>
  <cp:revision>33</cp:revision>
  <cp:lastPrinted>2026-01-16T17:58:20Z</cp:lastPrinted>
  <dcterms:created xsi:type="dcterms:W3CDTF">2019-02-13T14:58:22Z</dcterms:created>
  <dcterms:modified xsi:type="dcterms:W3CDTF">2026-01-17T17:18:16Z</dcterms:modified>
</cp:coreProperties>
</file>